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7" r:id="rId1"/>
  </p:sldMasterIdLst>
  <p:notesMasterIdLst>
    <p:notesMasterId r:id="rId12"/>
  </p:notesMasterIdLst>
  <p:sldIdLst>
    <p:sldId id="747" r:id="rId2"/>
    <p:sldId id="770" r:id="rId3"/>
    <p:sldId id="773" r:id="rId4"/>
    <p:sldId id="774" r:id="rId5"/>
    <p:sldId id="775" r:id="rId6"/>
    <p:sldId id="776" r:id="rId7"/>
    <p:sldId id="777" r:id="rId8"/>
    <p:sldId id="779" r:id="rId9"/>
    <p:sldId id="780" r:id="rId10"/>
    <p:sldId id="612" r:id="rId11"/>
  </p:sldIdLst>
  <p:sldSz cx="18288000" cy="10287000"/>
  <p:notesSz cx="6858000" cy="9144000"/>
  <p:embeddedFontLst>
    <p:embeddedFont>
      <p:font typeface="Gilroy-Bold" panose="00000800000000000000" charset="0"/>
      <p:regular r:id="rId13"/>
    </p:embeddedFont>
    <p:embeddedFont>
      <p:font typeface="Open Sans" panose="020B0606030504020204" pitchFamily="34" charset="0"/>
      <p:regular r:id="rId14"/>
      <p:bold r:id="rId15"/>
      <p:italic r:id="rId16"/>
      <p:boldItalic r:id="rId17"/>
    </p:embeddedFont>
    <p:embeddedFont>
      <p:font typeface="Verdana" panose="020B060403050404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F3989A-A85C-1A51-AC19-0FDD2476A6F1}" name="Laura Skruzmane" initials="LS" userId="S::laura.skruzmane@vvd.gov.lv::ebd7070b-4121-4d55-bb92-eff401ab4a3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8F49"/>
    <a:srgbClr val="EBC475"/>
    <a:srgbClr val="FFFF99"/>
    <a:srgbClr val="4A773C"/>
    <a:srgbClr val="D4D4D7"/>
    <a:srgbClr val="C3D69B"/>
    <a:srgbClr val="C4BD97"/>
    <a:srgbClr val="F5F55D"/>
    <a:srgbClr val="808080"/>
    <a:srgbClr val="ACCF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39CFAD-D745-4CBB-979D-8BBFCBE2E04B}" v="380" dt="2024-04-11T20:02:53.6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92" autoAdjust="0"/>
  </p:normalViewPr>
  <p:slideViewPr>
    <p:cSldViewPr snapToGrid="0">
      <p:cViewPr varScale="1">
        <p:scale>
          <a:sx n="42" d="100"/>
          <a:sy n="42" d="100"/>
        </p:scale>
        <p:origin x="780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ce Rudusa" userId="0de683d1-b712-45f3-840b-761a03c33bdd" providerId="ADAL" clId="{DE39CFAD-D745-4CBB-979D-8BBFCBE2E04B}"/>
    <pc:docChg chg="undo redo custSel addSld delSld modSld sldOrd delMainMaster addSection delSection">
      <pc:chgData name="Dace Rudusa" userId="0de683d1-b712-45f3-840b-761a03c33bdd" providerId="ADAL" clId="{DE39CFAD-D745-4CBB-979D-8BBFCBE2E04B}" dt="2024-04-12T06:42:53.758" v="5302" actId="1076"/>
      <pc:docMkLst>
        <pc:docMk/>
      </pc:docMkLst>
      <pc:sldChg chg="modSp add del mod ord setBg">
        <pc:chgData name="Dace Rudusa" userId="0de683d1-b712-45f3-840b-761a03c33bdd" providerId="ADAL" clId="{DE39CFAD-D745-4CBB-979D-8BBFCBE2E04B}" dt="2024-04-11T07:46:57.214" v="2781" actId="2696"/>
        <pc:sldMkLst>
          <pc:docMk/>
          <pc:sldMk cId="2357395715" sldId="324"/>
        </pc:sldMkLst>
        <pc:spChg chg="mod">
          <ac:chgData name="Dace Rudusa" userId="0de683d1-b712-45f3-840b-761a03c33bdd" providerId="ADAL" clId="{DE39CFAD-D745-4CBB-979D-8BBFCBE2E04B}" dt="2024-04-11T07:29:35.419" v="2739" actId="14100"/>
          <ac:spMkLst>
            <pc:docMk/>
            <pc:sldMk cId="2357395715" sldId="324"/>
            <ac:spMk id="5" creationId="{A0F72FD9-E66E-42F7-A1C4-4AA9B26FC765}"/>
          </ac:spMkLst>
        </pc:spChg>
        <pc:graphicFrameChg chg="mod">
          <ac:chgData name="Dace Rudusa" userId="0de683d1-b712-45f3-840b-761a03c33bdd" providerId="ADAL" clId="{DE39CFAD-D745-4CBB-979D-8BBFCBE2E04B}" dt="2024-04-11T07:41:24.837" v="2780"/>
          <ac:graphicFrameMkLst>
            <pc:docMk/>
            <pc:sldMk cId="2357395715" sldId="324"/>
            <ac:graphicFrameMk id="2" creationId="{F4CFC44B-9828-49BF-8831-67BED0935D40}"/>
          </ac:graphicFrameMkLst>
        </pc:graphicFrameChg>
      </pc:sldChg>
      <pc:sldChg chg="del">
        <pc:chgData name="Dace Rudusa" userId="0de683d1-b712-45f3-840b-761a03c33bdd" providerId="ADAL" clId="{DE39CFAD-D745-4CBB-979D-8BBFCBE2E04B}" dt="2024-04-11T21:14:12.342" v="5245" actId="2696"/>
        <pc:sldMkLst>
          <pc:docMk/>
          <pc:sldMk cId="148122495" sldId="745"/>
        </pc:sldMkLst>
      </pc:sldChg>
      <pc:sldChg chg="del">
        <pc:chgData name="Dace Rudusa" userId="0de683d1-b712-45f3-840b-761a03c33bdd" providerId="ADAL" clId="{DE39CFAD-D745-4CBB-979D-8BBFCBE2E04B}" dt="2024-04-11T21:14:26.309" v="5250" actId="2696"/>
        <pc:sldMkLst>
          <pc:docMk/>
          <pc:sldMk cId="421784655" sldId="746"/>
        </pc:sldMkLst>
      </pc:sldChg>
      <pc:sldChg chg="addSp delSp modSp mod">
        <pc:chgData name="Dace Rudusa" userId="0de683d1-b712-45f3-840b-761a03c33bdd" providerId="ADAL" clId="{DE39CFAD-D745-4CBB-979D-8BBFCBE2E04B}" dt="2024-04-12T06:16:48.102" v="5299" actId="14100"/>
        <pc:sldMkLst>
          <pc:docMk/>
          <pc:sldMk cId="1127591079" sldId="747"/>
        </pc:sldMkLst>
        <pc:spChg chg="mod">
          <ac:chgData name="Dace Rudusa" userId="0de683d1-b712-45f3-840b-761a03c33bdd" providerId="ADAL" clId="{DE39CFAD-D745-4CBB-979D-8BBFCBE2E04B}" dt="2024-04-12T06:16:48.102" v="5299" actId="14100"/>
          <ac:spMkLst>
            <pc:docMk/>
            <pc:sldMk cId="1127591079" sldId="747"/>
            <ac:spMk id="2" creationId="{00000000-0000-0000-0000-000000000000}"/>
          </ac:spMkLst>
        </pc:spChg>
        <pc:spChg chg="mod">
          <ac:chgData name="Dace Rudusa" userId="0de683d1-b712-45f3-840b-761a03c33bdd" providerId="ADAL" clId="{DE39CFAD-D745-4CBB-979D-8BBFCBE2E04B}" dt="2024-04-09T11:48:06.022" v="2" actId="20577"/>
          <ac:spMkLst>
            <pc:docMk/>
            <pc:sldMk cId="1127591079" sldId="747"/>
            <ac:spMk id="3" creationId="{5A936D63-94A7-479D-D650-C900E5DCCC43}"/>
          </ac:spMkLst>
        </pc:spChg>
        <pc:picChg chg="add mod">
          <ac:chgData name="Dace Rudusa" userId="0de683d1-b712-45f3-840b-761a03c33bdd" providerId="ADAL" clId="{DE39CFAD-D745-4CBB-979D-8BBFCBE2E04B}" dt="2024-04-09T11:56:50.628" v="26" actId="14100"/>
          <ac:picMkLst>
            <pc:docMk/>
            <pc:sldMk cId="1127591079" sldId="747"/>
            <ac:picMk id="4" creationId="{F429AD78-1909-C9AF-4CFD-3974911F4F5D}"/>
          </ac:picMkLst>
        </pc:picChg>
        <pc:picChg chg="add mod">
          <ac:chgData name="Dace Rudusa" userId="0de683d1-b712-45f3-840b-761a03c33bdd" providerId="ADAL" clId="{DE39CFAD-D745-4CBB-979D-8BBFCBE2E04B}" dt="2024-04-09T11:52:09.248" v="15" actId="1076"/>
          <ac:picMkLst>
            <pc:docMk/>
            <pc:sldMk cId="1127591079" sldId="747"/>
            <ac:picMk id="5" creationId="{B805821C-EDA4-4CD8-D027-5B995FF9B86B}"/>
          </ac:picMkLst>
        </pc:picChg>
        <pc:picChg chg="add mod">
          <ac:chgData name="Dace Rudusa" userId="0de683d1-b712-45f3-840b-761a03c33bdd" providerId="ADAL" clId="{DE39CFAD-D745-4CBB-979D-8BBFCBE2E04B}" dt="2024-04-09T11:57:23.567" v="30" actId="14100"/>
          <ac:picMkLst>
            <pc:docMk/>
            <pc:sldMk cId="1127591079" sldId="747"/>
            <ac:picMk id="6" creationId="{D5BE135A-A043-1359-0BCA-686F304009B9}"/>
          </ac:picMkLst>
        </pc:picChg>
        <pc:picChg chg="del mod">
          <ac:chgData name="Dace Rudusa" userId="0de683d1-b712-45f3-840b-761a03c33bdd" providerId="ADAL" clId="{DE39CFAD-D745-4CBB-979D-8BBFCBE2E04B}" dt="2024-04-09T11:51:30.082" v="6" actId="21"/>
          <ac:picMkLst>
            <pc:docMk/>
            <pc:sldMk cId="1127591079" sldId="747"/>
            <ac:picMk id="14" creationId="{F5697C5C-E836-55AA-7BD4-A59A7980E4DB}"/>
          </ac:picMkLst>
        </pc:picChg>
        <pc:picChg chg="del mod">
          <ac:chgData name="Dace Rudusa" userId="0de683d1-b712-45f3-840b-761a03c33bdd" providerId="ADAL" clId="{DE39CFAD-D745-4CBB-979D-8BBFCBE2E04B}" dt="2024-04-09T11:52:12.753" v="16" actId="21"/>
          <ac:picMkLst>
            <pc:docMk/>
            <pc:sldMk cId="1127591079" sldId="747"/>
            <ac:picMk id="15" creationId="{B7935E10-7DE6-8775-A7C1-91FD1A963D3D}"/>
          </ac:picMkLst>
        </pc:picChg>
        <pc:picChg chg="del mod">
          <ac:chgData name="Dace Rudusa" userId="0de683d1-b712-45f3-840b-761a03c33bdd" providerId="ADAL" clId="{DE39CFAD-D745-4CBB-979D-8BBFCBE2E04B}" dt="2024-04-09T11:51:18.431" v="5" actId="21"/>
          <ac:picMkLst>
            <pc:docMk/>
            <pc:sldMk cId="1127591079" sldId="747"/>
            <ac:picMk id="24" creationId="{958CAE54-7F2E-F0A3-CFFE-243F06825B10}"/>
          </ac:picMkLst>
        </pc:picChg>
      </pc:sldChg>
      <pc:sldChg chg="del">
        <pc:chgData name="Dace Rudusa" userId="0de683d1-b712-45f3-840b-761a03c33bdd" providerId="ADAL" clId="{DE39CFAD-D745-4CBB-979D-8BBFCBE2E04B}" dt="2024-04-11T21:14:15.387" v="5246" actId="2696"/>
        <pc:sldMkLst>
          <pc:docMk/>
          <pc:sldMk cId="172781071" sldId="748"/>
        </pc:sldMkLst>
      </pc:sldChg>
      <pc:sldChg chg="addSp del mod ord">
        <pc:chgData name="Dace Rudusa" userId="0de683d1-b712-45f3-840b-761a03c33bdd" providerId="ADAL" clId="{DE39CFAD-D745-4CBB-979D-8BBFCBE2E04B}" dt="2024-04-11T21:14:03.998" v="5244" actId="2696"/>
        <pc:sldMkLst>
          <pc:docMk/>
          <pc:sldMk cId="2299747891" sldId="764"/>
        </pc:sldMkLst>
        <pc:spChg chg="add">
          <ac:chgData name="Dace Rudusa" userId="0de683d1-b712-45f3-840b-761a03c33bdd" providerId="ADAL" clId="{DE39CFAD-D745-4CBB-979D-8BBFCBE2E04B}" dt="2024-04-11T11:57:19.657" v="4310" actId="22"/>
          <ac:spMkLst>
            <pc:docMk/>
            <pc:sldMk cId="2299747891" sldId="764"/>
            <ac:spMk id="4" creationId="{6777D862-E237-8561-4E9C-C3B25AA1E418}"/>
          </ac:spMkLst>
        </pc:spChg>
      </pc:sldChg>
      <pc:sldChg chg="del">
        <pc:chgData name="Dace Rudusa" userId="0de683d1-b712-45f3-840b-761a03c33bdd" providerId="ADAL" clId="{DE39CFAD-D745-4CBB-979D-8BBFCBE2E04B}" dt="2024-04-11T21:14:29.115" v="5251" actId="2696"/>
        <pc:sldMkLst>
          <pc:docMk/>
          <pc:sldMk cId="83860571" sldId="766"/>
        </pc:sldMkLst>
      </pc:sldChg>
      <pc:sldChg chg="del">
        <pc:chgData name="Dace Rudusa" userId="0de683d1-b712-45f3-840b-761a03c33bdd" providerId="ADAL" clId="{DE39CFAD-D745-4CBB-979D-8BBFCBE2E04B}" dt="2024-04-11T21:14:23.504" v="5249" actId="2696"/>
        <pc:sldMkLst>
          <pc:docMk/>
          <pc:sldMk cId="1419806252" sldId="767"/>
        </pc:sldMkLst>
      </pc:sldChg>
      <pc:sldChg chg="del">
        <pc:chgData name="Dace Rudusa" userId="0de683d1-b712-45f3-840b-761a03c33bdd" providerId="ADAL" clId="{DE39CFAD-D745-4CBB-979D-8BBFCBE2E04B}" dt="2024-04-11T21:14:17.860" v="5247" actId="2696"/>
        <pc:sldMkLst>
          <pc:docMk/>
          <pc:sldMk cId="2769312332" sldId="768"/>
        </pc:sldMkLst>
      </pc:sldChg>
      <pc:sldChg chg="del">
        <pc:chgData name="Dace Rudusa" userId="0de683d1-b712-45f3-840b-761a03c33bdd" providerId="ADAL" clId="{DE39CFAD-D745-4CBB-979D-8BBFCBE2E04B}" dt="2024-04-11T21:14:20.239" v="5248" actId="2696"/>
        <pc:sldMkLst>
          <pc:docMk/>
          <pc:sldMk cId="3851972468" sldId="769"/>
        </pc:sldMkLst>
      </pc:sldChg>
      <pc:sldChg chg="addSp modSp mod ord">
        <pc:chgData name="Dace Rudusa" userId="0de683d1-b712-45f3-840b-761a03c33bdd" providerId="ADAL" clId="{DE39CFAD-D745-4CBB-979D-8BBFCBE2E04B}" dt="2024-04-11T21:33:14.189" v="5269" actId="14100"/>
        <pc:sldMkLst>
          <pc:docMk/>
          <pc:sldMk cId="537254778" sldId="770"/>
        </pc:sldMkLst>
        <pc:spChg chg="mod">
          <ac:chgData name="Dace Rudusa" userId="0de683d1-b712-45f3-840b-761a03c33bdd" providerId="ADAL" clId="{DE39CFAD-D745-4CBB-979D-8BBFCBE2E04B}" dt="2024-04-11T21:23:56.410" v="5256" actId="14100"/>
          <ac:spMkLst>
            <pc:docMk/>
            <pc:sldMk cId="537254778" sldId="770"/>
            <ac:spMk id="5" creationId="{2F20B812-6421-D1F1-61B0-6C599167CF68}"/>
          </ac:spMkLst>
        </pc:spChg>
        <pc:spChg chg="mod">
          <ac:chgData name="Dace Rudusa" userId="0de683d1-b712-45f3-840b-761a03c33bdd" providerId="ADAL" clId="{DE39CFAD-D745-4CBB-979D-8BBFCBE2E04B}" dt="2024-04-10T10:57:22.974" v="1545" actId="14100"/>
          <ac:spMkLst>
            <pc:docMk/>
            <pc:sldMk cId="537254778" sldId="770"/>
            <ac:spMk id="6" creationId="{06ED529C-6D5A-ACE0-4B77-50D274DC9576}"/>
          </ac:spMkLst>
        </pc:spChg>
        <pc:spChg chg="mod">
          <ac:chgData name="Dace Rudusa" userId="0de683d1-b712-45f3-840b-761a03c33bdd" providerId="ADAL" clId="{DE39CFAD-D745-4CBB-979D-8BBFCBE2E04B}" dt="2024-04-11T21:23:48.459" v="5255" actId="14100"/>
          <ac:spMkLst>
            <pc:docMk/>
            <pc:sldMk cId="537254778" sldId="770"/>
            <ac:spMk id="8" creationId="{5A8E0D3B-1291-459D-59B9-416B341ED45A}"/>
          </ac:spMkLst>
        </pc:spChg>
        <pc:spChg chg="mod">
          <ac:chgData name="Dace Rudusa" userId="0de683d1-b712-45f3-840b-761a03c33bdd" providerId="ADAL" clId="{DE39CFAD-D745-4CBB-979D-8BBFCBE2E04B}" dt="2024-04-11T21:30:10.415" v="5264" actId="20577"/>
          <ac:spMkLst>
            <pc:docMk/>
            <pc:sldMk cId="537254778" sldId="770"/>
            <ac:spMk id="16" creationId="{EB45914A-3DD5-5583-25CE-9DF2A724E100}"/>
          </ac:spMkLst>
        </pc:spChg>
        <pc:spChg chg="mod">
          <ac:chgData name="Dace Rudusa" userId="0de683d1-b712-45f3-840b-761a03c33bdd" providerId="ADAL" clId="{DE39CFAD-D745-4CBB-979D-8BBFCBE2E04B}" dt="2024-04-09T12:29:31.271" v="139" actId="1076"/>
          <ac:spMkLst>
            <pc:docMk/>
            <pc:sldMk cId="537254778" sldId="770"/>
            <ac:spMk id="21" creationId="{DD48F5FD-2A3E-44A6-8913-C0AB0EC61F5B}"/>
          </ac:spMkLst>
        </pc:spChg>
        <pc:spChg chg="mod">
          <ac:chgData name="Dace Rudusa" userId="0de683d1-b712-45f3-840b-761a03c33bdd" providerId="ADAL" clId="{DE39CFAD-D745-4CBB-979D-8BBFCBE2E04B}" dt="2024-04-09T12:30:41.816" v="217" actId="20577"/>
          <ac:spMkLst>
            <pc:docMk/>
            <pc:sldMk cId="537254778" sldId="770"/>
            <ac:spMk id="25" creationId="{1F83DD94-B8E9-45AD-BF76-EFF53149E3BD}"/>
          </ac:spMkLst>
        </pc:spChg>
        <pc:picChg chg="add mod">
          <ac:chgData name="Dace Rudusa" userId="0de683d1-b712-45f3-840b-761a03c33bdd" providerId="ADAL" clId="{DE39CFAD-D745-4CBB-979D-8BBFCBE2E04B}" dt="2024-04-11T21:25:37.399" v="5261" actId="1076"/>
          <ac:picMkLst>
            <pc:docMk/>
            <pc:sldMk cId="537254778" sldId="770"/>
            <ac:picMk id="3" creationId="{8D0FA155-0093-2EA8-1296-3B3BD0FAEBC3}"/>
          </ac:picMkLst>
        </pc:picChg>
        <pc:picChg chg="add mod">
          <ac:chgData name="Dace Rudusa" userId="0de683d1-b712-45f3-840b-761a03c33bdd" providerId="ADAL" clId="{DE39CFAD-D745-4CBB-979D-8BBFCBE2E04B}" dt="2024-04-11T21:25:46.687" v="5263" actId="1076"/>
          <ac:picMkLst>
            <pc:docMk/>
            <pc:sldMk cId="537254778" sldId="770"/>
            <ac:picMk id="7" creationId="{2164C42A-720E-916C-57DF-9B6357F50C1C}"/>
          </ac:picMkLst>
        </pc:picChg>
        <pc:picChg chg="add mod">
          <ac:chgData name="Dace Rudusa" userId="0de683d1-b712-45f3-840b-761a03c33bdd" providerId="ADAL" clId="{DE39CFAD-D745-4CBB-979D-8BBFCBE2E04B}" dt="2024-04-11T21:33:14.189" v="5269" actId="14100"/>
          <ac:picMkLst>
            <pc:docMk/>
            <pc:sldMk cId="537254778" sldId="770"/>
            <ac:picMk id="10" creationId="{074C587C-EB53-C957-1F8F-CBBAD6540775}"/>
          </ac:picMkLst>
        </pc:picChg>
      </pc:sldChg>
      <pc:sldChg chg="addSp new del ord">
        <pc:chgData name="Dace Rudusa" userId="0de683d1-b712-45f3-840b-761a03c33bdd" providerId="ADAL" clId="{DE39CFAD-D745-4CBB-979D-8BBFCBE2E04B}" dt="2024-04-11T21:14:31.752" v="5252" actId="2696"/>
        <pc:sldMkLst>
          <pc:docMk/>
          <pc:sldMk cId="3414619994" sldId="771"/>
        </pc:sldMkLst>
        <pc:picChg chg="add">
          <ac:chgData name="Dace Rudusa" userId="0de683d1-b712-45f3-840b-761a03c33bdd" providerId="ADAL" clId="{DE39CFAD-D745-4CBB-979D-8BBFCBE2E04B}" dt="2024-04-09T11:58:51.424" v="34"/>
          <ac:picMkLst>
            <pc:docMk/>
            <pc:sldMk cId="3414619994" sldId="771"/>
            <ac:picMk id="3" creationId="{4A42FA3E-77D4-958F-7D29-D84BFC62754D}"/>
          </ac:picMkLst>
        </pc:picChg>
        <pc:picChg chg="add">
          <ac:chgData name="Dace Rudusa" userId="0de683d1-b712-45f3-840b-761a03c33bdd" providerId="ADAL" clId="{DE39CFAD-D745-4CBB-979D-8BBFCBE2E04B}" dt="2024-04-09T11:59:28.454" v="42"/>
          <ac:picMkLst>
            <pc:docMk/>
            <pc:sldMk cId="3414619994" sldId="771"/>
            <ac:picMk id="4" creationId="{63857D3F-1668-51BB-5E2B-7FB137B4E8DE}"/>
          </ac:picMkLst>
        </pc:picChg>
      </pc:sldChg>
      <pc:sldChg chg="addSp modSp add del mod ord modAnim">
        <pc:chgData name="Dace Rudusa" userId="0de683d1-b712-45f3-840b-761a03c33bdd" providerId="ADAL" clId="{DE39CFAD-D745-4CBB-979D-8BBFCBE2E04B}" dt="2024-04-11T11:39:20.597" v="4199" actId="2696"/>
        <pc:sldMkLst>
          <pc:docMk/>
          <pc:sldMk cId="2600352966" sldId="772"/>
        </pc:sldMkLst>
        <pc:spChg chg="add mod">
          <ac:chgData name="Dace Rudusa" userId="0de683d1-b712-45f3-840b-761a03c33bdd" providerId="ADAL" clId="{DE39CFAD-D745-4CBB-979D-8BBFCBE2E04B}" dt="2024-04-11T10:12:21.002" v="3083" actId="20577"/>
          <ac:spMkLst>
            <pc:docMk/>
            <pc:sldMk cId="2600352966" sldId="772"/>
            <ac:spMk id="2" creationId="{833549C4-CDC7-9619-6D08-466756DBB09E}"/>
          </ac:spMkLst>
        </pc:spChg>
        <pc:spChg chg="mod">
          <ac:chgData name="Dace Rudusa" userId="0de683d1-b712-45f3-840b-761a03c33bdd" providerId="ADAL" clId="{DE39CFAD-D745-4CBB-979D-8BBFCBE2E04B}" dt="2024-04-11T10:39:14.380" v="3122" actId="1076"/>
          <ac:spMkLst>
            <pc:docMk/>
            <pc:sldMk cId="2600352966" sldId="772"/>
            <ac:spMk id="5" creationId="{2F20B812-6421-D1F1-61B0-6C599167CF68}"/>
          </ac:spMkLst>
        </pc:spChg>
        <pc:spChg chg="mod">
          <ac:chgData name="Dace Rudusa" userId="0de683d1-b712-45f3-840b-761a03c33bdd" providerId="ADAL" clId="{DE39CFAD-D745-4CBB-979D-8BBFCBE2E04B}" dt="2024-04-11T10:39:06.199" v="3120" actId="1076"/>
          <ac:spMkLst>
            <pc:docMk/>
            <pc:sldMk cId="2600352966" sldId="772"/>
            <ac:spMk id="6" creationId="{06ED529C-6D5A-ACE0-4B77-50D274DC9576}"/>
          </ac:spMkLst>
        </pc:spChg>
        <pc:spChg chg="mod">
          <ac:chgData name="Dace Rudusa" userId="0de683d1-b712-45f3-840b-761a03c33bdd" providerId="ADAL" clId="{DE39CFAD-D745-4CBB-979D-8BBFCBE2E04B}" dt="2024-04-11T10:31:06.003" v="3115" actId="14100"/>
          <ac:spMkLst>
            <pc:docMk/>
            <pc:sldMk cId="2600352966" sldId="772"/>
            <ac:spMk id="8" creationId="{5A8E0D3B-1291-459D-59B9-416B341ED45A}"/>
          </ac:spMkLst>
        </pc:spChg>
        <pc:spChg chg="mod">
          <ac:chgData name="Dace Rudusa" userId="0de683d1-b712-45f3-840b-761a03c33bdd" providerId="ADAL" clId="{DE39CFAD-D745-4CBB-979D-8BBFCBE2E04B}" dt="2024-04-11T11:30:12.565" v="3808" actId="255"/>
          <ac:spMkLst>
            <pc:docMk/>
            <pc:sldMk cId="2600352966" sldId="772"/>
            <ac:spMk id="16" creationId="{EB45914A-3DD5-5583-25CE-9DF2A724E100}"/>
          </ac:spMkLst>
        </pc:spChg>
        <pc:spChg chg="mod">
          <ac:chgData name="Dace Rudusa" userId="0de683d1-b712-45f3-840b-761a03c33bdd" providerId="ADAL" clId="{DE39CFAD-D745-4CBB-979D-8BBFCBE2E04B}" dt="2024-04-11T10:09:41.005" v="2983" actId="20577"/>
          <ac:spMkLst>
            <pc:docMk/>
            <pc:sldMk cId="2600352966" sldId="772"/>
            <ac:spMk id="25" creationId="{1F83DD94-B8E9-45AD-BF76-EFF53149E3BD}"/>
          </ac:spMkLst>
        </pc:spChg>
      </pc:sldChg>
      <pc:sldChg chg="addSp modSp add mod ord">
        <pc:chgData name="Dace Rudusa" userId="0de683d1-b712-45f3-840b-761a03c33bdd" providerId="ADAL" clId="{DE39CFAD-D745-4CBB-979D-8BBFCBE2E04B}" dt="2024-04-11T21:44:18.891" v="5284" actId="20577"/>
        <pc:sldMkLst>
          <pc:docMk/>
          <pc:sldMk cId="2794335748" sldId="773"/>
        </pc:sldMkLst>
        <pc:spChg chg="mod">
          <ac:chgData name="Dace Rudusa" userId="0de683d1-b712-45f3-840b-761a03c33bdd" providerId="ADAL" clId="{DE39CFAD-D745-4CBB-979D-8BBFCBE2E04B}" dt="2024-04-11T21:44:18.891" v="5284" actId="20577"/>
          <ac:spMkLst>
            <pc:docMk/>
            <pc:sldMk cId="2794335748" sldId="773"/>
            <ac:spMk id="8" creationId="{5A8E0D3B-1291-459D-59B9-416B341ED45A}"/>
          </ac:spMkLst>
        </pc:spChg>
        <pc:spChg chg="mod">
          <ac:chgData name="Dace Rudusa" userId="0de683d1-b712-45f3-840b-761a03c33bdd" providerId="ADAL" clId="{DE39CFAD-D745-4CBB-979D-8BBFCBE2E04B}" dt="2024-04-10T11:18:27.037" v="1564" actId="20577"/>
          <ac:spMkLst>
            <pc:docMk/>
            <pc:sldMk cId="2794335748" sldId="773"/>
            <ac:spMk id="16" creationId="{EB45914A-3DD5-5583-25CE-9DF2A724E100}"/>
          </ac:spMkLst>
        </pc:spChg>
        <pc:picChg chg="add mod">
          <ac:chgData name="Dace Rudusa" userId="0de683d1-b712-45f3-840b-761a03c33bdd" providerId="ADAL" clId="{DE39CFAD-D745-4CBB-979D-8BBFCBE2E04B}" dt="2024-04-11T21:44:11.877" v="5283" actId="1076"/>
          <ac:picMkLst>
            <pc:docMk/>
            <pc:sldMk cId="2794335748" sldId="773"/>
            <ac:picMk id="3" creationId="{AD973315-781C-956C-B832-322FFF236970}"/>
          </ac:picMkLst>
        </pc:picChg>
      </pc:sldChg>
      <pc:sldChg chg="addSp modSp add mod ord">
        <pc:chgData name="Dace Rudusa" userId="0de683d1-b712-45f3-840b-761a03c33bdd" providerId="ADAL" clId="{DE39CFAD-D745-4CBB-979D-8BBFCBE2E04B}" dt="2024-04-12T06:42:53.758" v="5302" actId="1076"/>
        <pc:sldMkLst>
          <pc:docMk/>
          <pc:sldMk cId="1919629971" sldId="774"/>
        </pc:sldMkLst>
        <pc:spChg chg="mod">
          <ac:chgData name="Dace Rudusa" userId="0de683d1-b712-45f3-840b-761a03c33bdd" providerId="ADAL" clId="{DE39CFAD-D745-4CBB-979D-8BBFCBE2E04B}" dt="2024-04-11T21:50:29.054" v="5287" actId="14100"/>
          <ac:spMkLst>
            <pc:docMk/>
            <pc:sldMk cId="1919629971" sldId="774"/>
            <ac:spMk id="5" creationId="{2F20B812-6421-D1F1-61B0-6C599167CF68}"/>
          </ac:spMkLst>
        </pc:spChg>
        <pc:spChg chg="mod">
          <ac:chgData name="Dace Rudusa" userId="0de683d1-b712-45f3-840b-761a03c33bdd" providerId="ADAL" clId="{DE39CFAD-D745-4CBB-979D-8BBFCBE2E04B}" dt="2024-04-11T21:50:34.054" v="5288" actId="14100"/>
          <ac:spMkLst>
            <pc:docMk/>
            <pc:sldMk cId="1919629971" sldId="774"/>
            <ac:spMk id="8" creationId="{5A8E0D3B-1291-459D-59B9-416B341ED45A}"/>
          </ac:spMkLst>
        </pc:spChg>
        <pc:spChg chg="mod">
          <ac:chgData name="Dace Rudusa" userId="0de683d1-b712-45f3-840b-761a03c33bdd" providerId="ADAL" clId="{DE39CFAD-D745-4CBB-979D-8BBFCBE2E04B}" dt="2024-04-11T21:45:07.563" v="5286" actId="20577"/>
          <ac:spMkLst>
            <pc:docMk/>
            <pc:sldMk cId="1919629971" sldId="774"/>
            <ac:spMk id="16" creationId="{EB45914A-3DD5-5583-25CE-9DF2A724E100}"/>
          </ac:spMkLst>
        </pc:spChg>
        <pc:spChg chg="mod">
          <ac:chgData name="Dace Rudusa" userId="0de683d1-b712-45f3-840b-761a03c33bdd" providerId="ADAL" clId="{DE39CFAD-D745-4CBB-979D-8BBFCBE2E04B}" dt="2024-04-10T11:40:56.236" v="1588" actId="20577"/>
          <ac:spMkLst>
            <pc:docMk/>
            <pc:sldMk cId="1919629971" sldId="774"/>
            <ac:spMk id="25" creationId="{1F83DD94-B8E9-45AD-BF76-EFF53149E3BD}"/>
          </ac:spMkLst>
        </pc:spChg>
        <pc:picChg chg="add mod">
          <ac:chgData name="Dace Rudusa" userId="0de683d1-b712-45f3-840b-761a03c33bdd" providerId="ADAL" clId="{DE39CFAD-D745-4CBB-979D-8BBFCBE2E04B}" dt="2024-04-12T06:42:53.758" v="5302" actId="1076"/>
          <ac:picMkLst>
            <pc:docMk/>
            <pc:sldMk cId="1919629971" sldId="774"/>
            <ac:picMk id="3" creationId="{90E82F78-FE8C-F55F-BF5A-4989806DD3DF}"/>
          </ac:picMkLst>
        </pc:picChg>
        <pc:picChg chg="add mod">
          <ac:chgData name="Dace Rudusa" userId="0de683d1-b712-45f3-840b-761a03c33bdd" providerId="ADAL" clId="{DE39CFAD-D745-4CBB-979D-8BBFCBE2E04B}" dt="2024-04-12T06:42:48.495" v="5301" actId="1076"/>
          <ac:picMkLst>
            <pc:docMk/>
            <pc:sldMk cId="1919629971" sldId="774"/>
            <ac:picMk id="7" creationId="{A108E6A4-E770-4BEB-DBC9-E4121B2BBBFB}"/>
          </ac:picMkLst>
        </pc:picChg>
      </pc:sldChg>
      <pc:sldChg chg="modSp add mod ord">
        <pc:chgData name="Dace Rudusa" userId="0de683d1-b712-45f3-840b-761a03c33bdd" providerId="ADAL" clId="{DE39CFAD-D745-4CBB-979D-8BBFCBE2E04B}" dt="2024-04-11T06:15:01.482" v="2706" actId="20577"/>
        <pc:sldMkLst>
          <pc:docMk/>
          <pc:sldMk cId="2131918340" sldId="775"/>
        </pc:sldMkLst>
        <pc:spChg chg="mod">
          <ac:chgData name="Dace Rudusa" userId="0de683d1-b712-45f3-840b-761a03c33bdd" providerId="ADAL" clId="{DE39CFAD-D745-4CBB-979D-8BBFCBE2E04B}" dt="2024-04-11T06:15:01.482" v="2706" actId="20577"/>
          <ac:spMkLst>
            <pc:docMk/>
            <pc:sldMk cId="2131918340" sldId="775"/>
            <ac:spMk id="8" creationId="{5A8E0D3B-1291-459D-59B9-416B341ED45A}"/>
          </ac:spMkLst>
        </pc:spChg>
        <pc:spChg chg="mod">
          <ac:chgData name="Dace Rudusa" userId="0de683d1-b712-45f3-840b-761a03c33bdd" providerId="ADAL" clId="{DE39CFAD-D745-4CBB-979D-8BBFCBE2E04B}" dt="2024-04-11T06:14:10.436" v="2703" actId="20577"/>
          <ac:spMkLst>
            <pc:docMk/>
            <pc:sldMk cId="2131918340" sldId="775"/>
            <ac:spMk id="16" creationId="{EB45914A-3DD5-5583-25CE-9DF2A724E100}"/>
          </ac:spMkLst>
        </pc:spChg>
      </pc:sldChg>
      <pc:sldChg chg="delSp modSp add mod ord">
        <pc:chgData name="Dace Rudusa" userId="0de683d1-b712-45f3-840b-761a03c33bdd" providerId="ADAL" clId="{DE39CFAD-D745-4CBB-979D-8BBFCBE2E04B}" dt="2024-04-11T09:29:41.934" v="2930" actId="20577"/>
        <pc:sldMkLst>
          <pc:docMk/>
          <pc:sldMk cId="2798972665" sldId="776"/>
        </pc:sldMkLst>
        <pc:spChg chg="mod">
          <ac:chgData name="Dace Rudusa" userId="0de683d1-b712-45f3-840b-761a03c33bdd" providerId="ADAL" clId="{DE39CFAD-D745-4CBB-979D-8BBFCBE2E04B}" dt="2024-04-11T07:52:23.611" v="2874" actId="255"/>
          <ac:spMkLst>
            <pc:docMk/>
            <pc:sldMk cId="2798972665" sldId="776"/>
            <ac:spMk id="4" creationId="{DE306FF9-8693-02A9-F586-09E3B699CC14}"/>
          </ac:spMkLst>
        </pc:spChg>
        <pc:spChg chg="mod">
          <ac:chgData name="Dace Rudusa" userId="0de683d1-b712-45f3-840b-761a03c33bdd" providerId="ADAL" clId="{DE39CFAD-D745-4CBB-979D-8BBFCBE2E04B}" dt="2024-04-11T07:51:29.598" v="2868" actId="14100"/>
          <ac:spMkLst>
            <pc:docMk/>
            <pc:sldMk cId="2798972665" sldId="776"/>
            <ac:spMk id="5" creationId="{2F20B812-6421-D1F1-61B0-6C599167CF68}"/>
          </ac:spMkLst>
        </pc:spChg>
        <pc:spChg chg="mod">
          <ac:chgData name="Dace Rudusa" userId="0de683d1-b712-45f3-840b-761a03c33bdd" providerId="ADAL" clId="{DE39CFAD-D745-4CBB-979D-8BBFCBE2E04B}" dt="2024-04-11T07:53:54.299" v="2878" actId="207"/>
          <ac:spMkLst>
            <pc:docMk/>
            <pc:sldMk cId="2798972665" sldId="776"/>
            <ac:spMk id="6" creationId="{06ED529C-6D5A-ACE0-4B77-50D274DC9576}"/>
          </ac:spMkLst>
        </pc:spChg>
        <pc:spChg chg="mod">
          <ac:chgData name="Dace Rudusa" userId="0de683d1-b712-45f3-840b-761a03c33bdd" providerId="ADAL" clId="{DE39CFAD-D745-4CBB-979D-8BBFCBE2E04B}" dt="2024-04-11T07:52:12.309" v="2872" actId="20578"/>
          <ac:spMkLst>
            <pc:docMk/>
            <pc:sldMk cId="2798972665" sldId="776"/>
            <ac:spMk id="8" creationId="{5A8E0D3B-1291-459D-59B9-416B341ED45A}"/>
          </ac:spMkLst>
        </pc:spChg>
        <pc:spChg chg="mod">
          <ac:chgData name="Dace Rudusa" userId="0de683d1-b712-45f3-840b-761a03c33bdd" providerId="ADAL" clId="{DE39CFAD-D745-4CBB-979D-8BBFCBE2E04B}" dt="2024-04-11T07:51:56.703" v="2871" actId="20578"/>
          <ac:spMkLst>
            <pc:docMk/>
            <pc:sldMk cId="2798972665" sldId="776"/>
            <ac:spMk id="13" creationId="{1100D46A-8CEB-A7D5-2C48-CFE2340207C3}"/>
          </ac:spMkLst>
        </pc:spChg>
        <pc:spChg chg="mod">
          <ac:chgData name="Dace Rudusa" userId="0de683d1-b712-45f3-840b-761a03c33bdd" providerId="ADAL" clId="{DE39CFAD-D745-4CBB-979D-8BBFCBE2E04B}" dt="2024-04-11T07:52:28.488" v="2875" actId="20578"/>
          <ac:spMkLst>
            <pc:docMk/>
            <pc:sldMk cId="2798972665" sldId="776"/>
            <ac:spMk id="15" creationId="{F444CF3D-D329-CC35-2C65-6A724E51393A}"/>
          </ac:spMkLst>
        </pc:spChg>
        <pc:spChg chg="mod">
          <ac:chgData name="Dace Rudusa" userId="0de683d1-b712-45f3-840b-761a03c33bdd" providerId="ADAL" clId="{DE39CFAD-D745-4CBB-979D-8BBFCBE2E04B}" dt="2024-04-11T09:29:41.934" v="2930" actId="20577"/>
          <ac:spMkLst>
            <pc:docMk/>
            <pc:sldMk cId="2798972665" sldId="776"/>
            <ac:spMk id="16" creationId="{EB45914A-3DD5-5583-25CE-9DF2A724E100}"/>
          </ac:spMkLst>
        </pc:spChg>
        <pc:spChg chg="mod">
          <ac:chgData name="Dace Rudusa" userId="0de683d1-b712-45f3-840b-761a03c33bdd" providerId="ADAL" clId="{DE39CFAD-D745-4CBB-979D-8BBFCBE2E04B}" dt="2024-04-11T07:47:39.040" v="2841" actId="20577"/>
          <ac:spMkLst>
            <pc:docMk/>
            <pc:sldMk cId="2798972665" sldId="776"/>
            <ac:spMk id="25" creationId="{1F83DD94-B8E9-45AD-BF76-EFF53149E3BD}"/>
          </ac:spMkLst>
        </pc:spChg>
        <pc:picChg chg="del">
          <ac:chgData name="Dace Rudusa" userId="0de683d1-b712-45f3-840b-761a03c33bdd" providerId="ADAL" clId="{DE39CFAD-D745-4CBB-979D-8BBFCBE2E04B}" dt="2024-04-11T07:47:34.029" v="2831" actId="21"/>
          <ac:picMkLst>
            <pc:docMk/>
            <pc:sldMk cId="2798972665" sldId="776"/>
            <ac:picMk id="10" creationId="{653497F0-1F53-2406-4890-1FB0CF9B61DC}"/>
          </ac:picMkLst>
        </pc:picChg>
      </pc:sldChg>
      <pc:sldChg chg="addSp delSp modSp add mod ord delAnim">
        <pc:chgData name="Dace Rudusa" userId="0de683d1-b712-45f3-840b-761a03c33bdd" providerId="ADAL" clId="{DE39CFAD-D745-4CBB-979D-8BBFCBE2E04B}" dt="2024-04-11T13:11:07.153" v="4542" actId="20577"/>
        <pc:sldMkLst>
          <pc:docMk/>
          <pc:sldMk cId="2327953333" sldId="777"/>
        </pc:sldMkLst>
        <pc:spChg chg="mod">
          <ac:chgData name="Dace Rudusa" userId="0de683d1-b712-45f3-840b-761a03c33bdd" providerId="ADAL" clId="{DE39CFAD-D745-4CBB-979D-8BBFCBE2E04B}" dt="2024-04-11T10:42:54.791" v="3136" actId="14100"/>
          <ac:spMkLst>
            <pc:docMk/>
            <pc:sldMk cId="2327953333" sldId="777"/>
            <ac:spMk id="2" creationId="{833549C4-CDC7-9619-6D08-466756DBB09E}"/>
          </ac:spMkLst>
        </pc:spChg>
        <pc:spChg chg="add mod">
          <ac:chgData name="Dace Rudusa" userId="0de683d1-b712-45f3-840b-761a03c33bdd" providerId="ADAL" clId="{DE39CFAD-D745-4CBB-979D-8BBFCBE2E04B}" dt="2024-04-11T11:06:41.070" v="3185" actId="5793"/>
          <ac:spMkLst>
            <pc:docMk/>
            <pc:sldMk cId="2327953333" sldId="777"/>
            <ac:spMk id="3" creationId="{BE2B8AEE-8AD0-AB81-0681-EFE14FE011A8}"/>
          </ac:spMkLst>
        </pc:spChg>
        <pc:spChg chg="add mod">
          <ac:chgData name="Dace Rudusa" userId="0de683d1-b712-45f3-840b-761a03c33bdd" providerId="ADAL" clId="{DE39CFAD-D745-4CBB-979D-8BBFCBE2E04B}" dt="2024-04-11T13:11:07.153" v="4542" actId="20577"/>
          <ac:spMkLst>
            <pc:docMk/>
            <pc:sldMk cId="2327953333" sldId="777"/>
            <ac:spMk id="4" creationId="{528BE06A-49C0-4EEC-761A-63FB287A7CA1}"/>
          </ac:spMkLst>
        </pc:spChg>
        <pc:spChg chg="del mod">
          <ac:chgData name="Dace Rudusa" userId="0de683d1-b712-45f3-840b-761a03c33bdd" providerId="ADAL" clId="{DE39CFAD-D745-4CBB-979D-8BBFCBE2E04B}" dt="2024-04-11T10:44:16.557" v="3138" actId="21"/>
          <ac:spMkLst>
            <pc:docMk/>
            <pc:sldMk cId="2327953333" sldId="777"/>
            <ac:spMk id="5" creationId="{2F20B812-6421-D1F1-61B0-6C599167CF68}"/>
          </ac:spMkLst>
        </pc:spChg>
        <pc:spChg chg="del">
          <ac:chgData name="Dace Rudusa" userId="0de683d1-b712-45f3-840b-761a03c33bdd" providerId="ADAL" clId="{DE39CFAD-D745-4CBB-979D-8BBFCBE2E04B}" dt="2024-04-11T10:44:13.743" v="3137" actId="21"/>
          <ac:spMkLst>
            <pc:docMk/>
            <pc:sldMk cId="2327953333" sldId="777"/>
            <ac:spMk id="6" creationId="{06ED529C-6D5A-ACE0-4B77-50D274DC9576}"/>
          </ac:spMkLst>
        </pc:spChg>
        <pc:spChg chg="add mod">
          <ac:chgData name="Dace Rudusa" userId="0de683d1-b712-45f3-840b-761a03c33bdd" providerId="ADAL" clId="{DE39CFAD-D745-4CBB-979D-8BBFCBE2E04B}" dt="2024-04-11T11:38:57.443" v="4198" actId="255"/>
          <ac:spMkLst>
            <pc:docMk/>
            <pc:sldMk cId="2327953333" sldId="777"/>
            <ac:spMk id="7" creationId="{90D997DF-F2DD-89A1-C8AC-2B811D992D7F}"/>
          </ac:spMkLst>
        </pc:spChg>
        <pc:spChg chg="del mod">
          <ac:chgData name="Dace Rudusa" userId="0de683d1-b712-45f3-840b-761a03c33bdd" providerId="ADAL" clId="{DE39CFAD-D745-4CBB-979D-8BBFCBE2E04B}" dt="2024-04-11T10:44:30.368" v="3140" actId="21"/>
          <ac:spMkLst>
            <pc:docMk/>
            <pc:sldMk cId="2327953333" sldId="777"/>
            <ac:spMk id="8" creationId="{5A8E0D3B-1291-459D-59B9-416B341ED45A}"/>
          </ac:spMkLst>
        </pc:spChg>
        <pc:spChg chg="del">
          <ac:chgData name="Dace Rudusa" userId="0de683d1-b712-45f3-840b-761a03c33bdd" providerId="ADAL" clId="{DE39CFAD-D745-4CBB-979D-8BBFCBE2E04B}" dt="2024-04-11T10:44:19.306" v="3139" actId="21"/>
          <ac:spMkLst>
            <pc:docMk/>
            <pc:sldMk cId="2327953333" sldId="777"/>
            <ac:spMk id="16" creationId="{EB45914A-3DD5-5583-25CE-9DF2A724E100}"/>
          </ac:spMkLst>
        </pc:spChg>
      </pc:sldChg>
      <pc:sldChg chg="addSp delSp modSp add del mod ord">
        <pc:chgData name="Dace Rudusa" userId="0de683d1-b712-45f3-840b-761a03c33bdd" providerId="ADAL" clId="{DE39CFAD-D745-4CBB-979D-8BBFCBE2E04B}" dt="2024-04-11T12:18:37.831" v="4499" actId="2696"/>
        <pc:sldMkLst>
          <pc:docMk/>
          <pc:sldMk cId="3780475497" sldId="778"/>
        </pc:sldMkLst>
        <pc:spChg chg="mod">
          <ac:chgData name="Dace Rudusa" userId="0de683d1-b712-45f3-840b-761a03c33bdd" providerId="ADAL" clId="{DE39CFAD-D745-4CBB-979D-8BBFCBE2E04B}" dt="2024-04-11T11:56:07.813" v="4309" actId="14100"/>
          <ac:spMkLst>
            <pc:docMk/>
            <pc:sldMk cId="3780475497" sldId="778"/>
            <ac:spMk id="2" creationId="{98CB6E5F-61DB-D943-7CE2-559AFBAB0AC1}"/>
          </ac:spMkLst>
        </pc:spChg>
        <pc:spChg chg="mod">
          <ac:chgData name="Dace Rudusa" userId="0de683d1-b712-45f3-840b-761a03c33bdd" providerId="ADAL" clId="{DE39CFAD-D745-4CBB-979D-8BBFCBE2E04B}" dt="2024-04-11T11:53:14.273" v="4278" actId="20577"/>
          <ac:spMkLst>
            <pc:docMk/>
            <pc:sldMk cId="3780475497" sldId="778"/>
            <ac:spMk id="3" creationId="{B849FEFC-CAA3-CB8B-66CE-80F007D725A0}"/>
          </ac:spMkLst>
        </pc:spChg>
        <pc:spChg chg="add mod">
          <ac:chgData name="Dace Rudusa" userId="0de683d1-b712-45f3-840b-761a03c33bdd" providerId="ADAL" clId="{DE39CFAD-D745-4CBB-979D-8BBFCBE2E04B}" dt="2024-04-11T11:54:56.653" v="4293" actId="255"/>
          <ac:spMkLst>
            <pc:docMk/>
            <pc:sldMk cId="3780475497" sldId="778"/>
            <ac:spMk id="4" creationId="{2B5B12F0-CA19-CA17-C204-2F54B9572B83}"/>
          </ac:spMkLst>
        </pc:spChg>
        <pc:spChg chg="add mod">
          <ac:chgData name="Dace Rudusa" userId="0de683d1-b712-45f3-840b-761a03c33bdd" providerId="ADAL" clId="{DE39CFAD-D745-4CBB-979D-8BBFCBE2E04B}" dt="2024-04-11T11:55:20.905" v="4301" actId="113"/>
          <ac:spMkLst>
            <pc:docMk/>
            <pc:sldMk cId="3780475497" sldId="778"/>
            <ac:spMk id="5" creationId="{54BA40BB-48DF-8AD2-F23E-B9FCCC98E64A}"/>
          </ac:spMkLst>
        </pc:spChg>
        <pc:spChg chg="add mod">
          <ac:chgData name="Dace Rudusa" userId="0de683d1-b712-45f3-840b-761a03c33bdd" providerId="ADAL" clId="{DE39CFAD-D745-4CBB-979D-8BBFCBE2E04B}" dt="2024-04-11T11:54:32.088" v="4290" actId="1076"/>
          <ac:spMkLst>
            <pc:docMk/>
            <pc:sldMk cId="3780475497" sldId="778"/>
            <ac:spMk id="11" creationId="{4390E7CE-37D9-2F9C-399F-2C90B20BC52F}"/>
          </ac:spMkLst>
        </pc:spChg>
        <pc:spChg chg="add mod">
          <ac:chgData name="Dace Rudusa" userId="0de683d1-b712-45f3-840b-761a03c33bdd" providerId="ADAL" clId="{DE39CFAD-D745-4CBB-979D-8BBFCBE2E04B}" dt="2024-04-11T11:54:28.597" v="4289" actId="1076"/>
          <ac:spMkLst>
            <pc:docMk/>
            <pc:sldMk cId="3780475497" sldId="778"/>
            <ac:spMk id="14" creationId="{D3B98900-3B2E-3ABB-1E95-F2A5D71C77C1}"/>
          </ac:spMkLst>
        </pc:spChg>
        <pc:picChg chg="del">
          <ac:chgData name="Dace Rudusa" userId="0de683d1-b712-45f3-840b-761a03c33bdd" providerId="ADAL" clId="{DE39CFAD-D745-4CBB-979D-8BBFCBE2E04B}" dt="2024-04-11T11:55:28.998" v="4302" actId="478"/>
          <ac:picMkLst>
            <pc:docMk/>
            <pc:sldMk cId="3780475497" sldId="778"/>
            <ac:picMk id="16" creationId="{C2E4D247-BA86-DD27-0C5F-A6ED238B5AC2}"/>
          </ac:picMkLst>
        </pc:picChg>
        <pc:picChg chg="del">
          <ac:chgData name="Dace Rudusa" userId="0de683d1-b712-45f3-840b-761a03c33bdd" providerId="ADAL" clId="{DE39CFAD-D745-4CBB-979D-8BBFCBE2E04B}" dt="2024-04-11T11:55:32.408" v="4306" actId="478"/>
          <ac:picMkLst>
            <pc:docMk/>
            <pc:sldMk cId="3780475497" sldId="778"/>
            <ac:picMk id="18" creationId="{09D356EC-E70F-B01A-4E15-45E03176ACAC}"/>
          </ac:picMkLst>
        </pc:picChg>
        <pc:picChg chg="del">
          <ac:chgData name="Dace Rudusa" userId="0de683d1-b712-45f3-840b-761a03c33bdd" providerId="ADAL" clId="{DE39CFAD-D745-4CBB-979D-8BBFCBE2E04B}" dt="2024-04-11T11:55:29.988" v="4303" actId="478"/>
          <ac:picMkLst>
            <pc:docMk/>
            <pc:sldMk cId="3780475497" sldId="778"/>
            <ac:picMk id="20" creationId="{4E3486C6-31E1-396A-7FDB-18C9D05BCB54}"/>
          </ac:picMkLst>
        </pc:picChg>
        <pc:picChg chg="del">
          <ac:chgData name="Dace Rudusa" userId="0de683d1-b712-45f3-840b-761a03c33bdd" providerId="ADAL" clId="{DE39CFAD-D745-4CBB-979D-8BBFCBE2E04B}" dt="2024-04-11T11:55:31.127" v="4304" actId="478"/>
          <ac:picMkLst>
            <pc:docMk/>
            <pc:sldMk cId="3780475497" sldId="778"/>
            <ac:picMk id="22" creationId="{82A3DCBB-9346-BBC3-70E4-68211EA7EB77}"/>
          </ac:picMkLst>
        </pc:picChg>
        <pc:picChg chg="del">
          <ac:chgData name="Dace Rudusa" userId="0de683d1-b712-45f3-840b-761a03c33bdd" providerId="ADAL" clId="{DE39CFAD-D745-4CBB-979D-8BBFCBE2E04B}" dt="2024-04-11T11:55:31.876" v="4305" actId="478"/>
          <ac:picMkLst>
            <pc:docMk/>
            <pc:sldMk cId="3780475497" sldId="778"/>
            <ac:picMk id="24" creationId="{7F4A0E97-477F-C23C-D17E-E829120E8025}"/>
          </ac:picMkLst>
        </pc:picChg>
      </pc:sldChg>
      <pc:sldChg chg="addSp delSp modSp add mod ord modAnim">
        <pc:chgData name="Dace Rudusa" userId="0de683d1-b712-45f3-840b-761a03c33bdd" providerId="ADAL" clId="{DE39CFAD-D745-4CBB-979D-8BBFCBE2E04B}" dt="2024-04-11T13:29:19.243" v="4658" actId="20577"/>
        <pc:sldMkLst>
          <pc:docMk/>
          <pc:sldMk cId="4209819855" sldId="779"/>
        </pc:sldMkLst>
        <pc:spChg chg="mod">
          <ac:chgData name="Dace Rudusa" userId="0de683d1-b712-45f3-840b-761a03c33bdd" providerId="ADAL" clId="{DE39CFAD-D745-4CBB-979D-8BBFCBE2E04B}" dt="2024-04-11T13:29:19.243" v="4658" actId="20577"/>
          <ac:spMkLst>
            <pc:docMk/>
            <pc:sldMk cId="4209819855" sldId="779"/>
            <ac:spMk id="2" creationId="{5761DF72-407D-6656-BC6A-4DCBE95C55DC}"/>
          </ac:spMkLst>
        </pc:spChg>
        <pc:spChg chg="add mod">
          <ac:chgData name="Dace Rudusa" userId="0de683d1-b712-45f3-840b-761a03c33bdd" providerId="ADAL" clId="{DE39CFAD-D745-4CBB-979D-8BBFCBE2E04B}" dt="2024-04-11T12:00:47.340" v="4364" actId="1076"/>
          <ac:spMkLst>
            <pc:docMk/>
            <pc:sldMk cId="4209819855" sldId="779"/>
            <ac:spMk id="3" creationId="{8B4C5229-17EC-6967-B020-1E4B7D63E0D3}"/>
          </ac:spMkLst>
        </pc:spChg>
        <pc:spChg chg="del mod">
          <ac:chgData name="Dace Rudusa" userId="0de683d1-b712-45f3-840b-761a03c33bdd" providerId="ADAL" clId="{DE39CFAD-D745-4CBB-979D-8BBFCBE2E04B}" dt="2024-04-11T11:57:52.857" v="4316" actId="21"/>
          <ac:spMkLst>
            <pc:docMk/>
            <pc:sldMk cId="4209819855" sldId="779"/>
            <ac:spMk id="4" creationId="{6777D862-E237-8561-4E9C-C3B25AA1E418}"/>
          </ac:spMkLst>
        </pc:spChg>
        <pc:spChg chg="add mod">
          <ac:chgData name="Dace Rudusa" userId="0de683d1-b712-45f3-840b-761a03c33bdd" providerId="ADAL" clId="{DE39CFAD-D745-4CBB-979D-8BBFCBE2E04B}" dt="2024-04-11T13:22:41.721" v="4543" actId="1076"/>
          <ac:spMkLst>
            <pc:docMk/>
            <pc:sldMk cId="4209819855" sldId="779"/>
            <ac:spMk id="5" creationId="{3468FF4C-6ED2-E7B6-AD57-A0315C23AF33}"/>
          </ac:spMkLst>
        </pc:spChg>
        <pc:spChg chg="add mod">
          <ac:chgData name="Dace Rudusa" userId="0de683d1-b712-45f3-840b-761a03c33bdd" providerId="ADAL" clId="{DE39CFAD-D745-4CBB-979D-8BBFCBE2E04B}" dt="2024-04-11T13:23:01.067" v="4547" actId="1076"/>
          <ac:spMkLst>
            <pc:docMk/>
            <pc:sldMk cId="4209819855" sldId="779"/>
            <ac:spMk id="6" creationId="{CEDA8B03-9BCF-0623-D626-F75472174226}"/>
          </ac:spMkLst>
        </pc:spChg>
        <pc:spChg chg="add mod">
          <ac:chgData name="Dace Rudusa" userId="0de683d1-b712-45f3-840b-761a03c33bdd" providerId="ADAL" clId="{DE39CFAD-D745-4CBB-979D-8BBFCBE2E04B}" dt="2024-04-11T13:24:01.964" v="4561" actId="1076"/>
          <ac:spMkLst>
            <pc:docMk/>
            <pc:sldMk cId="4209819855" sldId="779"/>
            <ac:spMk id="7" creationId="{2787C0F4-BC1C-289A-1BD7-1BE96CAC29E5}"/>
          </ac:spMkLst>
        </pc:spChg>
        <pc:spChg chg="add mod">
          <ac:chgData name="Dace Rudusa" userId="0de683d1-b712-45f3-840b-761a03c33bdd" providerId="ADAL" clId="{DE39CFAD-D745-4CBB-979D-8BBFCBE2E04B}" dt="2024-04-11T13:22:43.578" v="4544" actId="1076"/>
          <ac:spMkLst>
            <pc:docMk/>
            <pc:sldMk cId="4209819855" sldId="779"/>
            <ac:spMk id="8" creationId="{191BDD22-F887-3419-728B-CBB9B6C9D938}"/>
          </ac:spMkLst>
        </pc:spChg>
        <pc:spChg chg="add mod">
          <ac:chgData name="Dace Rudusa" userId="0de683d1-b712-45f3-840b-761a03c33bdd" providerId="ADAL" clId="{DE39CFAD-D745-4CBB-979D-8BBFCBE2E04B}" dt="2024-04-11T13:23:03.959" v="4548" actId="1076"/>
          <ac:spMkLst>
            <pc:docMk/>
            <pc:sldMk cId="4209819855" sldId="779"/>
            <ac:spMk id="9" creationId="{D5C53B42-4B22-26AF-7292-E4E14A7D2A01}"/>
          </ac:spMkLst>
        </pc:spChg>
        <pc:spChg chg="add mod">
          <ac:chgData name="Dace Rudusa" userId="0de683d1-b712-45f3-840b-761a03c33bdd" providerId="ADAL" clId="{DE39CFAD-D745-4CBB-979D-8BBFCBE2E04B}" dt="2024-04-11T13:24:09.764" v="4563" actId="1076"/>
          <ac:spMkLst>
            <pc:docMk/>
            <pc:sldMk cId="4209819855" sldId="779"/>
            <ac:spMk id="10" creationId="{8A1DC6B6-7840-3F05-10C5-91DCED338A49}"/>
          </ac:spMkLst>
        </pc:spChg>
        <pc:spChg chg="add mod">
          <ac:chgData name="Dace Rudusa" userId="0de683d1-b712-45f3-840b-761a03c33bdd" providerId="ADAL" clId="{DE39CFAD-D745-4CBB-979D-8BBFCBE2E04B}" dt="2024-04-11T13:24:12.168" v="4564" actId="1076"/>
          <ac:spMkLst>
            <pc:docMk/>
            <pc:sldMk cId="4209819855" sldId="779"/>
            <ac:spMk id="11" creationId="{55EB354F-0016-1B7C-5144-3D38FEF483D5}"/>
          </ac:spMkLst>
        </pc:spChg>
        <pc:spChg chg="add mod">
          <ac:chgData name="Dace Rudusa" userId="0de683d1-b712-45f3-840b-761a03c33bdd" providerId="ADAL" clId="{DE39CFAD-D745-4CBB-979D-8BBFCBE2E04B}" dt="2024-04-11T13:24:15.508" v="4565" actId="1076"/>
          <ac:spMkLst>
            <pc:docMk/>
            <pc:sldMk cId="4209819855" sldId="779"/>
            <ac:spMk id="12" creationId="{4DAE8774-A3B2-9D59-8B27-42E507243C26}"/>
          </ac:spMkLst>
        </pc:spChg>
        <pc:spChg chg="del">
          <ac:chgData name="Dace Rudusa" userId="0de683d1-b712-45f3-840b-761a03c33bdd" providerId="ADAL" clId="{DE39CFAD-D745-4CBB-979D-8BBFCBE2E04B}" dt="2024-04-11T11:57:59.954" v="4317" actId="21"/>
          <ac:spMkLst>
            <pc:docMk/>
            <pc:sldMk cId="4209819855" sldId="779"/>
            <ac:spMk id="34" creationId="{8AA4D007-D32F-9703-8E39-6D9E19FFEE9E}"/>
          </ac:spMkLst>
        </pc:spChg>
        <pc:spChg chg="add mod">
          <ac:chgData name="Dace Rudusa" userId="0de683d1-b712-45f3-840b-761a03c33bdd" providerId="ADAL" clId="{DE39CFAD-D745-4CBB-979D-8BBFCBE2E04B}" dt="2024-04-11T13:25:40.215" v="4634" actId="20577"/>
          <ac:spMkLst>
            <pc:docMk/>
            <pc:sldMk cId="4209819855" sldId="779"/>
            <ac:spMk id="37" creationId="{DF9EF019-46EE-0076-8F34-049AF256FFAF}"/>
          </ac:spMkLst>
        </pc:spChg>
        <pc:picChg chg="del">
          <ac:chgData name="Dace Rudusa" userId="0de683d1-b712-45f3-840b-761a03c33bdd" providerId="ADAL" clId="{DE39CFAD-D745-4CBB-979D-8BBFCBE2E04B}" dt="2024-04-11T11:57:45.723" v="4314" actId="21"/>
          <ac:picMkLst>
            <pc:docMk/>
            <pc:sldMk cId="4209819855" sldId="779"/>
            <ac:picMk id="29" creationId="{8A740615-6839-6DB2-DB48-A94BF322BFB9}"/>
          </ac:picMkLst>
        </pc:picChg>
        <pc:picChg chg="add mod">
          <ac:chgData name="Dace Rudusa" userId="0de683d1-b712-45f3-840b-761a03c33bdd" providerId="ADAL" clId="{DE39CFAD-D745-4CBB-979D-8BBFCBE2E04B}" dt="2024-04-11T12:17:13.556" v="4487" actId="14100"/>
          <ac:picMkLst>
            <pc:docMk/>
            <pc:sldMk cId="4209819855" sldId="779"/>
            <ac:picMk id="30" creationId="{210058B8-F010-6998-D6EB-96D460B1287B}"/>
          </ac:picMkLst>
        </pc:picChg>
        <pc:picChg chg="add mod">
          <ac:chgData name="Dace Rudusa" userId="0de683d1-b712-45f3-840b-761a03c33bdd" providerId="ADAL" clId="{DE39CFAD-D745-4CBB-979D-8BBFCBE2E04B}" dt="2024-04-11T12:17:52.947" v="4490" actId="1076"/>
          <ac:picMkLst>
            <pc:docMk/>
            <pc:sldMk cId="4209819855" sldId="779"/>
            <ac:picMk id="32" creationId="{A7A25D2B-DE79-AE61-9DED-69B27CE14950}"/>
          </ac:picMkLst>
        </pc:picChg>
        <pc:picChg chg="add mod">
          <ac:chgData name="Dace Rudusa" userId="0de683d1-b712-45f3-840b-761a03c33bdd" providerId="ADAL" clId="{DE39CFAD-D745-4CBB-979D-8BBFCBE2E04B}" dt="2024-04-11T12:18:20.482" v="4497" actId="1076"/>
          <ac:picMkLst>
            <pc:docMk/>
            <pc:sldMk cId="4209819855" sldId="779"/>
            <ac:picMk id="35" creationId="{3E79A044-551A-FB95-BFC8-10EF96550B4E}"/>
          </ac:picMkLst>
        </pc:picChg>
        <pc:picChg chg="add mod">
          <ac:chgData name="Dace Rudusa" userId="0de683d1-b712-45f3-840b-761a03c33bdd" providerId="ADAL" clId="{DE39CFAD-D745-4CBB-979D-8BBFCBE2E04B}" dt="2024-04-11T12:18:22.763" v="4498" actId="1076"/>
          <ac:picMkLst>
            <pc:docMk/>
            <pc:sldMk cId="4209819855" sldId="779"/>
            <ac:picMk id="36" creationId="{AB298019-F71A-06E7-E562-9B8269D94647}"/>
          </ac:picMkLst>
        </pc:picChg>
        <pc:cxnChg chg="add del mod">
          <ac:chgData name="Dace Rudusa" userId="0de683d1-b712-45f3-840b-761a03c33bdd" providerId="ADAL" clId="{DE39CFAD-D745-4CBB-979D-8BBFCBE2E04B}" dt="2024-04-11T13:24:05.440" v="4562" actId="1076"/>
          <ac:cxnSpMkLst>
            <pc:docMk/>
            <pc:sldMk cId="4209819855" sldId="779"/>
            <ac:cxnSpMk id="13" creationId="{588A1D2E-71F5-C752-7E27-781A39757F3A}"/>
          </ac:cxnSpMkLst>
        </pc:cxnChg>
        <pc:cxnChg chg="add del mod">
          <ac:chgData name="Dace Rudusa" userId="0de683d1-b712-45f3-840b-761a03c33bdd" providerId="ADAL" clId="{DE39CFAD-D745-4CBB-979D-8BBFCBE2E04B}" dt="2024-04-11T12:08:47.917" v="4440" actId="11529"/>
          <ac:cxnSpMkLst>
            <pc:docMk/>
            <pc:sldMk cId="4209819855" sldId="779"/>
            <ac:cxnSpMk id="17" creationId="{08F9C2AE-9483-3E28-0CEE-5FE2017E17BB}"/>
          </ac:cxnSpMkLst>
        </pc:cxnChg>
        <pc:cxnChg chg="add del mod">
          <ac:chgData name="Dace Rudusa" userId="0de683d1-b712-45f3-840b-761a03c33bdd" providerId="ADAL" clId="{DE39CFAD-D745-4CBB-979D-8BBFCBE2E04B}" dt="2024-04-11T13:23:20.598" v="4550" actId="21"/>
          <ac:cxnSpMkLst>
            <pc:docMk/>
            <pc:sldMk cId="4209819855" sldId="779"/>
            <ac:cxnSpMk id="19" creationId="{F66381A2-7662-1408-7376-576E869ADFB6}"/>
          </ac:cxnSpMkLst>
        </pc:cxnChg>
        <pc:cxnChg chg="add del mod">
          <ac:chgData name="Dace Rudusa" userId="0de683d1-b712-45f3-840b-761a03c33bdd" providerId="ADAL" clId="{DE39CFAD-D745-4CBB-979D-8BBFCBE2E04B}" dt="2024-04-11T13:25:45.809" v="4635" actId="21"/>
          <ac:cxnSpMkLst>
            <pc:docMk/>
            <pc:sldMk cId="4209819855" sldId="779"/>
            <ac:cxnSpMk id="21" creationId="{5DE05BCA-B6D3-F76B-4482-340429DBBA8C}"/>
          </ac:cxnSpMkLst>
        </pc:cxnChg>
        <pc:cxnChg chg="add mod">
          <ac:chgData name="Dace Rudusa" userId="0de683d1-b712-45f3-840b-761a03c33bdd" providerId="ADAL" clId="{DE39CFAD-D745-4CBB-979D-8BBFCBE2E04B}" dt="2024-04-11T13:25:53.453" v="4637" actId="1076"/>
          <ac:cxnSpMkLst>
            <pc:docMk/>
            <pc:sldMk cId="4209819855" sldId="779"/>
            <ac:cxnSpMk id="23" creationId="{3BA36252-DFB2-A22B-99C3-1D11E5CE16D0}"/>
          </ac:cxnSpMkLst>
        </pc:cxnChg>
        <pc:cxnChg chg="add mod">
          <ac:chgData name="Dace Rudusa" userId="0de683d1-b712-45f3-840b-761a03c33bdd" providerId="ADAL" clId="{DE39CFAD-D745-4CBB-979D-8BBFCBE2E04B}" dt="2024-04-11T13:26:22.090" v="4642" actId="1076"/>
          <ac:cxnSpMkLst>
            <pc:docMk/>
            <pc:sldMk cId="4209819855" sldId="779"/>
            <ac:cxnSpMk id="25" creationId="{74ACD7D4-A2B6-9FB1-469B-32069F645665}"/>
          </ac:cxnSpMkLst>
        </pc:cxnChg>
        <pc:cxnChg chg="add mod">
          <ac:chgData name="Dace Rudusa" userId="0de683d1-b712-45f3-840b-761a03c33bdd" providerId="ADAL" clId="{DE39CFAD-D745-4CBB-979D-8BBFCBE2E04B}" dt="2024-04-11T13:26:04.129" v="4639"/>
          <ac:cxnSpMkLst>
            <pc:docMk/>
            <pc:sldMk cId="4209819855" sldId="779"/>
            <ac:cxnSpMk id="38" creationId="{34356612-74D5-7056-4A14-6E394509B2FE}"/>
          </ac:cxnSpMkLst>
        </pc:cxnChg>
        <pc:cxnChg chg="add mod">
          <ac:chgData name="Dace Rudusa" userId="0de683d1-b712-45f3-840b-761a03c33bdd" providerId="ADAL" clId="{DE39CFAD-D745-4CBB-979D-8BBFCBE2E04B}" dt="2024-04-11T13:26:15.516" v="4641" actId="1076"/>
          <ac:cxnSpMkLst>
            <pc:docMk/>
            <pc:sldMk cId="4209819855" sldId="779"/>
            <ac:cxnSpMk id="39" creationId="{5692BB4B-1A72-E689-80F4-BEF25BAAB2A8}"/>
          </ac:cxnSpMkLst>
        </pc:cxnChg>
        <pc:cxnChg chg="add mod">
          <ac:chgData name="Dace Rudusa" userId="0de683d1-b712-45f3-840b-761a03c33bdd" providerId="ADAL" clId="{DE39CFAD-D745-4CBB-979D-8BBFCBE2E04B}" dt="2024-04-11T13:27:02.344" v="4645" actId="208"/>
          <ac:cxnSpMkLst>
            <pc:docMk/>
            <pc:sldMk cId="4209819855" sldId="779"/>
            <ac:cxnSpMk id="41" creationId="{FFADD17B-418A-3BF5-2B1F-7134F160BD29}"/>
          </ac:cxnSpMkLst>
        </pc:cxnChg>
        <pc:cxnChg chg="add mod">
          <ac:chgData name="Dace Rudusa" userId="0de683d1-b712-45f3-840b-761a03c33bdd" providerId="ADAL" clId="{DE39CFAD-D745-4CBB-979D-8BBFCBE2E04B}" dt="2024-04-11T13:27:29.627" v="4649" actId="1582"/>
          <ac:cxnSpMkLst>
            <pc:docMk/>
            <pc:sldMk cId="4209819855" sldId="779"/>
            <ac:cxnSpMk id="43" creationId="{44564109-EFCE-B133-B450-E0A91DDEB3CF}"/>
          </ac:cxnSpMkLst>
        </pc:cxnChg>
      </pc:sldChg>
      <pc:sldChg chg="addSp delSp modSp add mod ord addAnim delAnim modAnim">
        <pc:chgData name="Dace Rudusa" userId="0de683d1-b712-45f3-840b-761a03c33bdd" providerId="ADAL" clId="{DE39CFAD-D745-4CBB-979D-8BBFCBE2E04B}" dt="2024-04-11T21:56:44.342" v="5296" actId="255"/>
        <pc:sldMkLst>
          <pc:docMk/>
          <pc:sldMk cId="1064724480" sldId="780"/>
        </pc:sldMkLst>
        <pc:spChg chg="mod">
          <ac:chgData name="Dace Rudusa" userId="0de683d1-b712-45f3-840b-761a03c33bdd" providerId="ADAL" clId="{DE39CFAD-D745-4CBB-979D-8BBFCBE2E04B}" dt="2024-04-11T13:29:26.026" v="4663" actId="20577"/>
          <ac:spMkLst>
            <pc:docMk/>
            <pc:sldMk cId="1064724480" sldId="780"/>
            <ac:spMk id="2" creationId="{5761DF72-407D-6656-BC6A-4DCBE95C55DC}"/>
          </ac:spMkLst>
        </pc:spChg>
        <pc:spChg chg="add del mod">
          <ac:chgData name="Dace Rudusa" userId="0de683d1-b712-45f3-840b-761a03c33bdd" providerId="ADAL" clId="{DE39CFAD-D745-4CBB-979D-8BBFCBE2E04B}" dt="2024-04-11T13:41:11.556" v="4724" actId="20577"/>
          <ac:spMkLst>
            <pc:docMk/>
            <pc:sldMk cId="1064724480" sldId="780"/>
            <ac:spMk id="3" creationId="{8B4C5229-17EC-6967-B020-1E4B7D63E0D3}"/>
          </ac:spMkLst>
        </pc:spChg>
        <pc:spChg chg="add mod">
          <ac:chgData name="Dace Rudusa" userId="0de683d1-b712-45f3-840b-761a03c33bdd" providerId="ADAL" clId="{DE39CFAD-D745-4CBB-979D-8BBFCBE2E04B}" dt="2024-04-11T20:59:58.242" v="5186" actId="1076"/>
          <ac:spMkLst>
            <pc:docMk/>
            <pc:sldMk cId="1064724480" sldId="780"/>
            <ac:spMk id="4" creationId="{D585D78D-0568-CD1C-478D-8E5FC0D6B6A5}"/>
          </ac:spMkLst>
        </pc:spChg>
        <pc:spChg chg="mod">
          <ac:chgData name="Dace Rudusa" userId="0de683d1-b712-45f3-840b-761a03c33bdd" providerId="ADAL" clId="{DE39CFAD-D745-4CBB-979D-8BBFCBE2E04B}" dt="2024-04-11T21:56:44.342" v="5296" actId="255"/>
          <ac:spMkLst>
            <pc:docMk/>
            <pc:sldMk cId="1064724480" sldId="780"/>
            <ac:spMk id="5" creationId="{3468FF4C-6ED2-E7B6-AD57-A0315C23AF33}"/>
          </ac:spMkLst>
        </pc:spChg>
        <pc:spChg chg="mod">
          <ac:chgData name="Dace Rudusa" userId="0de683d1-b712-45f3-840b-761a03c33bdd" providerId="ADAL" clId="{DE39CFAD-D745-4CBB-979D-8BBFCBE2E04B}" dt="2024-04-11T21:56:38.224" v="5295" actId="255"/>
          <ac:spMkLst>
            <pc:docMk/>
            <pc:sldMk cId="1064724480" sldId="780"/>
            <ac:spMk id="6" creationId="{CEDA8B03-9BCF-0623-D626-F75472174226}"/>
          </ac:spMkLst>
        </pc:spChg>
        <pc:spChg chg="mod">
          <ac:chgData name="Dace Rudusa" userId="0de683d1-b712-45f3-840b-761a03c33bdd" providerId="ADAL" clId="{DE39CFAD-D745-4CBB-979D-8BBFCBE2E04B}" dt="2024-04-11T20:59:48.819" v="5184" actId="1076"/>
          <ac:spMkLst>
            <pc:docMk/>
            <pc:sldMk cId="1064724480" sldId="780"/>
            <ac:spMk id="7" creationId="{2787C0F4-BC1C-289A-1BD7-1BE96CAC29E5}"/>
          </ac:spMkLst>
        </pc:spChg>
        <pc:spChg chg="del mod">
          <ac:chgData name="Dace Rudusa" userId="0de683d1-b712-45f3-840b-761a03c33bdd" providerId="ADAL" clId="{DE39CFAD-D745-4CBB-979D-8BBFCBE2E04B}" dt="2024-04-11T13:48:37.236" v="4875" actId="478"/>
          <ac:spMkLst>
            <pc:docMk/>
            <pc:sldMk cId="1064724480" sldId="780"/>
            <ac:spMk id="8" creationId="{191BDD22-F887-3419-728B-CBB9B6C9D938}"/>
          </ac:spMkLst>
        </pc:spChg>
        <pc:spChg chg="del mod">
          <ac:chgData name="Dace Rudusa" userId="0de683d1-b712-45f3-840b-761a03c33bdd" providerId="ADAL" clId="{DE39CFAD-D745-4CBB-979D-8BBFCBE2E04B}" dt="2024-04-11T13:48:38.254" v="4876" actId="478"/>
          <ac:spMkLst>
            <pc:docMk/>
            <pc:sldMk cId="1064724480" sldId="780"/>
            <ac:spMk id="9" creationId="{D5C53B42-4B22-26AF-7292-E4E14A7D2A01}"/>
          </ac:spMkLst>
        </pc:spChg>
        <pc:spChg chg="del">
          <ac:chgData name="Dace Rudusa" userId="0de683d1-b712-45f3-840b-761a03c33bdd" providerId="ADAL" clId="{DE39CFAD-D745-4CBB-979D-8BBFCBE2E04B}" dt="2024-04-11T13:39:29.481" v="4666" actId="21"/>
          <ac:spMkLst>
            <pc:docMk/>
            <pc:sldMk cId="1064724480" sldId="780"/>
            <ac:spMk id="10" creationId="{8A1DC6B6-7840-3F05-10C5-91DCED338A49}"/>
          </ac:spMkLst>
        </pc:spChg>
        <pc:spChg chg="del">
          <ac:chgData name="Dace Rudusa" userId="0de683d1-b712-45f3-840b-761a03c33bdd" providerId="ADAL" clId="{DE39CFAD-D745-4CBB-979D-8BBFCBE2E04B}" dt="2024-04-11T13:39:32.862" v="4667" actId="21"/>
          <ac:spMkLst>
            <pc:docMk/>
            <pc:sldMk cId="1064724480" sldId="780"/>
            <ac:spMk id="11" creationId="{55EB354F-0016-1B7C-5144-3D38FEF483D5}"/>
          </ac:spMkLst>
        </pc:spChg>
        <pc:spChg chg="del">
          <ac:chgData name="Dace Rudusa" userId="0de683d1-b712-45f3-840b-761a03c33bdd" providerId="ADAL" clId="{DE39CFAD-D745-4CBB-979D-8BBFCBE2E04B}" dt="2024-04-11T13:39:35.837" v="4668" actId="21"/>
          <ac:spMkLst>
            <pc:docMk/>
            <pc:sldMk cId="1064724480" sldId="780"/>
            <ac:spMk id="12" creationId="{4DAE8774-A3B2-9D59-8B27-42E507243C26}"/>
          </ac:spMkLst>
        </pc:spChg>
        <pc:spChg chg="add del mod">
          <ac:chgData name="Dace Rudusa" userId="0de683d1-b712-45f3-840b-761a03c33bdd" providerId="ADAL" clId="{DE39CFAD-D745-4CBB-979D-8BBFCBE2E04B}" dt="2024-04-11T21:05:03.023" v="5192" actId="21"/>
          <ac:spMkLst>
            <pc:docMk/>
            <pc:sldMk cId="1064724480" sldId="780"/>
            <ac:spMk id="14" creationId="{35658045-8218-13F8-9808-031485F14DCC}"/>
          </ac:spMkLst>
        </pc:spChg>
        <pc:spChg chg="add mod">
          <ac:chgData name="Dace Rudusa" userId="0de683d1-b712-45f3-840b-761a03c33bdd" providerId="ADAL" clId="{DE39CFAD-D745-4CBB-979D-8BBFCBE2E04B}" dt="2024-04-11T20:59:54.253" v="5185" actId="1076"/>
          <ac:spMkLst>
            <pc:docMk/>
            <pc:sldMk cId="1064724480" sldId="780"/>
            <ac:spMk id="15" creationId="{09D88F28-804D-F9FB-7BAC-80C715DA2A2E}"/>
          </ac:spMkLst>
        </pc:spChg>
        <pc:spChg chg="add mod">
          <ac:chgData name="Dace Rudusa" userId="0de683d1-b712-45f3-840b-761a03c33bdd" providerId="ADAL" clId="{DE39CFAD-D745-4CBB-979D-8BBFCBE2E04B}" dt="2024-04-11T14:19:52.324" v="5181" actId="1076"/>
          <ac:spMkLst>
            <pc:docMk/>
            <pc:sldMk cId="1064724480" sldId="780"/>
            <ac:spMk id="16" creationId="{F10D6762-F7C6-792E-67C5-3770EFB436E4}"/>
          </ac:spMkLst>
        </pc:spChg>
        <pc:spChg chg="add mod">
          <ac:chgData name="Dace Rudusa" userId="0de683d1-b712-45f3-840b-761a03c33bdd" providerId="ADAL" clId="{DE39CFAD-D745-4CBB-979D-8BBFCBE2E04B}" dt="2024-04-11T21:01:22.245" v="5187" actId="1076"/>
          <ac:spMkLst>
            <pc:docMk/>
            <pc:sldMk cId="1064724480" sldId="780"/>
            <ac:spMk id="17" creationId="{79D61266-16D8-F781-070D-DBD23CE6340E}"/>
          </ac:spMkLst>
        </pc:spChg>
        <pc:spChg chg="add del mod">
          <ac:chgData name="Dace Rudusa" userId="0de683d1-b712-45f3-840b-761a03c33bdd" providerId="ADAL" clId="{DE39CFAD-D745-4CBB-979D-8BBFCBE2E04B}" dt="2024-04-11T21:04:56.387" v="5191" actId="21"/>
          <ac:spMkLst>
            <pc:docMk/>
            <pc:sldMk cId="1064724480" sldId="780"/>
            <ac:spMk id="18" creationId="{B5AC1B2B-1C6C-3090-2B85-8A12ED99D585}"/>
          </ac:spMkLst>
        </pc:spChg>
        <pc:spChg chg="add mod">
          <ac:chgData name="Dace Rudusa" userId="0de683d1-b712-45f3-840b-761a03c33bdd" providerId="ADAL" clId="{DE39CFAD-D745-4CBB-979D-8BBFCBE2E04B}" dt="2024-04-11T14:07:32.351" v="5140" actId="115"/>
          <ac:spMkLst>
            <pc:docMk/>
            <pc:sldMk cId="1064724480" sldId="780"/>
            <ac:spMk id="19" creationId="{39093D42-E2CF-696F-1DB0-C9988FD27AAE}"/>
          </ac:spMkLst>
        </pc:spChg>
        <pc:spChg chg="del">
          <ac:chgData name="Dace Rudusa" userId="0de683d1-b712-45f3-840b-761a03c33bdd" providerId="ADAL" clId="{DE39CFAD-D745-4CBB-979D-8BBFCBE2E04B}" dt="2024-04-11T13:39:38.589" v="4669" actId="21"/>
          <ac:spMkLst>
            <pc:docMk/>
            <pc:sldMk cId="1064724480" sldId="780"/>
            <ac:spMk id="37" creationId="{DF9EF019-46EE-0076-8F34-049AF256FFAF}"/>
          </ac:spMkLst>
        </pc:spChg>
        <pc:spChg chg="add del">
          <ac:chgData name="Dace Rudusa" userId="0de683d1-b712-45f3-840b-761a03c33bdd" providerId="ADAL" clId="{DE39CFAD-D745-4CBB-979D-8BBFCBE2E04B}" dt="2024-04-11T21:06:49.885" v="5197" actId="21"/>
          <ac:spMkLst>
            <pc:docMk/>
            <pc:sldMk cId="1064724480" sldId="780"/>
            <ac:spMk id="56" creationId="{4704A983-5A28-A43D-A27D-989BA073C530}"/>
          </ac:spMkLst>
        </pc:spChg>
        <pc:picChg chg="del">
          <ac:chgData name="Dace Rudusa" userId="0de683d1-b712-45f3-840b-761a03c33bdd" providerId="ADAL" clId="{DE39CFAD-D745-4CBB-979D-8BBFCBE2E04B}" dt="2024-04-11T13:39:13.220" v="4664" actId="21"/>
          <ac:picMkLst>
            <pc:docMk/>
            <pc:sldMk cId="1064724480" sldId="780"/>
            <ac:picMk id="30" creationId="{210058B8-F010-6998-D6EB-96D460B1287B}"/>
          </ac:picMkLst>
        </pc:picChg>
        <pc:cxnChg chg="del">
          <ac:chgData name="Dace Rudusa" userId="0de683d1-b712-45f3-840b-761a03c33bdd" providerId="ADAL" clId="{DE39CFAD-D745-4CBB-979D-8BBFCBE2E04B}" dt="2024-04-11T13:39:59.072" v="4676" actId="21"/>
          <ac:cxnSpMkLst>
            <pc:docMk/>
            <pc:sldMk cId="1064724480" sldId="780"/>
            <ac:cxnSpMk id="13" creationId="{588A1D2E-71F5-C752-7E27-781A39757F3A}"/>
          </ac:cxnSpMkLst>
        </pc:cxnChg>
        <pc:cxnChg chg="add del">
          <ac:chgData name="Dace Rudusa" userId="0de683d1-b712-45f3-840b-761a03c33bdd" providerId="ADAL" clId="{DE39CFAD-D745-4CBB-979D-8BBFCBE2E04B}" dt="2024-04-11T14:14:32.157" v="5147" actId="11529"/>
          <ac:cxnSpMkLst>
            <pc:docMk/>
            <pc:sldMk cId="1064724480" sldId="780"/>
            <ac:cxnSpMk id="21" creationId="{5B434E4C-2EA3-C8DD-2552-1008E7FE100E}"/>
          </ac:cxnSpMkLst>
        </pc:cxnChg>
        <pc:cxnChg chg="del">
          <ac:chgData name="Dace Rudusa" userId="0de683d1-b712-45f3-840b-761a03c33bdd" providerId="ADAL" clId="{DE39CFAD-D745-4CBB-979D-8BBFCBE2E04B}" dt="2024-04-11T13:39:47.024" v="4672" actId="21"/>
          <ac:cxnSpMkLst>
            <pc:docMk/>
            <pc:sldMk cId="1064724480" sldId="780"/>
            <ac:cxnSpMk id="23" creationId="{3BA36252-DFB2-A22B-99C3-1D11E5CE16D0}"/>
          </ac:cxnSpMkLst>
        </pc:cxnChg>
        <pc:cxnChg chg="add del">
          <ac:chgData name="Dace Rudusa" userId="0de683d1-b712-45f3-840b-761a03c33bdd" providerId="ADAL" clId="{DE39CFAD-D745-4CBB-979D-8BBFCBE2E04B}" dt="2024-04-11T14:18:26.580" v="5169" actId="11529"/>
          <ac:cxnSpMkLst>
            <pc:docMk/>
            <pc:sldMk cId="1064724480" sldId="780"/>
            <ac:cxnSpMk id="24" creationId="{2846D5F0-54AF-3AB3-87EF-3852E9B2BBF7}"/>
          </ac:cxnSpMkLst>
        </pc:cxnChg>
        <pc:cxnChg chg="del">
          <ac:chgData name="Dace Rudusa" userId="0de683d1-b712-45f3-840b-761a03c33bdd" providerId="ADAL" clId="{DE39CFAD-D745-4CBB-979D-8BBFCBE2E04B}" dt="2024-04-11T13:39:55.919" v="4675" actId="21"/>
          <ac:cxnSpMkLst>
            <pc:docMk/>
            <pc:sldMk cId="1064724480" sldId="780"/>
            <ac:cxnSpMk id="25" creationId="{74ACD7D4-A2B6-9FB1-469B-32069F645665}"/>
          </ac:cxnSpMkLst>
        </pc:cxnChg>
        <pc:cxnChg chg="add del mod">
          <ac:chgData name="Dace Rudusa" userId="0de683d1-b712-45f3-840b-761a03c33bdd" providerId="ADAL" clId="{DE39CFAD-D745-4CBB-979D-8BBFCBE2E04B}" dt="2024-04-11T14:18:26.094" v="5168" actId="11529"/>
          <ac:cxnSpMkLst>
            <pc:docMk/>
            <pc:sldMk cId="1064724480" sldId="780"/>
            <ac:cxnSpMk id="27" creationId="{FC759233-DA82-387A-632B-CAD2A16FEFBE}"/>
          </ac:cxnSpMkLst>
        </pc:cxnChg>
        <pc:cxnChg chg="add del mod">
          <ac:chgData name="Dace Rudusa" userId="0de683d1-b712-45f3-840b-761a03c33bdd" providerId="ADAL" clId="{DE39CFAD-D745-4CBB-979D-8BBFCBE2E04B}" dt="2024-04-11T14:18:25.593" v="5167" actId="11529"/>
          <ac:cxnSpMkLst>
            <pc:docMk/>
            <pc:sldMk cId="1064724480" sldId="780"/>
            <ac:cxnSpMk id="29" creationId="{08EE9525-73BF-89EE-9F06-3D14D3BE0D76}"/>
          </ac:cxnSpMkLst>
        </pc:cxnChg>
        <pc:cxnChg chg="del">
          <ac:chgData name="Dace Rudusa" userId="0de683d1-b712-45f3-840b-761a03c33bdd" providerId="ADAL" clId="{DE39CFAD-D745-4CBB-979D-8BBFCBE2E04B}" dt="2024-04-11T13:39:52.227" v="4674" actId="21"/>
          <ac:cxnSpMkLst>
            <pc:docMk/>
            <pc:sldMk cId="1064724480" sldId="780"/>
            <ac:cxnSpMk id="38" creationId="{34356612-74D5-7056-4A14-6E394509B2FE}"/>
          </ac:cxnSpMkLst>
        </pc:cxnChg>
        <pc:cxnChg chg="del">
          <ac:chgData name="Dace Rudusa" userId="0de683d1-b712-45f3-840b-761a03c33bdd" providerId="ADAL" clId="{DE39CFAD-D745-4CBB-979D-8BBFCBE2E04B}" dt="2024-04-11T13:39:44.472" v="4671" actId="21"/>
          <ac:cxnSpMkLst>
            <pc:docMk/>
            <pc:sldMk cId="1064724480" sldId="780"/>
            <ac:cxnSpMk id="39" creationId="{5692BB4B-1A72-E689-80F4-BEF25BAAB2A8}"/>
          </ac:cxnSpMkLst>
        </pc:cxnChg>
        <pc:cxnChg chg="del">
          <ac:chgData name="Dace Rudusa" userId="0de683d1-b712-45f3-840b-761a03c33bdd" providerId="ADAL" clId="{DE39CFAD-D745-4CBB-979D-8BBFCBE2E04B}" dt="2024-04-11T13:39:42.011" v="4670" actId="21"/>
          <ac:cxnSpMkLst>
            <pc:docMk/>
            <pc:sldMk cId="1064724480" sldId="780"/>
            <ac:cxnSpMk id="41" creationId="{FFADD17B-418A-3BF5-2B1F-7134F160BD29}"/>
          </ac:cxnSpMkLst>
        </pc:cxnChg>
        <pc:cxnChg chg="add del">
          <ac:chgData name="Dace Rudusa" userId="0de683d1-b712-45f3-840b-761a03c33bdd" providerId="ADAL" clId="{DE39CFAD-D745-4CBB-979D-8BBFCBE2E04B}" dt="2024-04-11T14:15:35.547" v="5153" actId="11529"/>
          <ac:cxnSpMkLst>
            <pc:docMk/>
            <pc:sldMk cId="1064724480" sldId="780"/>
            <ac:cxnSpMk id="42" creationId="{63F4E0FE-B4F6-A2C2-6E06-D30245923E2A}"/>
          </ac:cxnSpMkLst>
        </pc:cxnChg>
        <pc:cxnChg chg="del">
          <ac:chgData name="Dace Rudusa" userId="0de683d1-b712-45f3-840b-761a03c33bdd" providerId="ADAL" clId="{DE39CFAD-D745-4CBB-979D-8BBFCBE2E04B}" dt="2024-04-11T13:39:49.913" v="4673" actId="21"/>
          <ac:cxnSpMkLst>
            <pc:docMk/>
            <pc:sldMk cId="1064724480" sldId="780"/>
            <ac:cxnSpMk id="43" creationId="{44564109-EFCE-B133-B450-E0A91DDEB3CF}"/>
          </ac:cxnSpMkLst>
        </pc:cxnChg>
        <pc:cxnChg chg="add del mod">
          <ac:chgData name="Dace Rudusa" userId="0de683d1-b712-45f3-840b-761a03c33bdd" providerId="ADAL" clId="{DE39CFAD-D745-4CBB-979D-8BBFCBE2E04B}" dt="2024-04-11T14:18:24.560" v="5165" actId="11529"/>
          <ac:cxnSpMkLst>
            <pc:docMk/>
            <pc:sldMk cId="1064724480" sldId="780"/>
            <ac:cxnSpMk id="45" creationId="{A705DCB4-D7C9-0557-A4C1-7941E387D770}"/>
          </ac:cxnSpMkLst>
        </pc:cxnChg>
        <pc:cxnChg chg="add del mod">
          <ac:chgData name="Dace Rudusa" userId="0de683d1-b712-45f3-840b-761a03c33bdd" providerId="ADAL" clId="{DE39CFAD-D745-4CBB-979D-8BBFCBE2E04B}" dt="2024-04-11T14:18:22.820" v="5161" actId="11529"/>
          <ac:cxnSpMkLst>
            <pc:docMk/>
            <pc:sldMk cId="1064724480" sldId="780"/>
            <ac:cxnSpMk id="47" creationId="{3AF4A05A-93AF-8125-0397-6ECEE5059979}"/>
          </ac:cxnSpMkLst>
        </pc:cxnChg>
        <pc:cxnChg chg="add del">
          <ac:chgData name="Dace Rudusa" userId="0de683d1-b712-45f3-840b-761a03c33bdd" providerId="ADAL" clId="{DE39CFAD-D745-4CBB-979D-8BBFCBE2E04B}" dt="2024-04-11T14:18:22.436" v="5160" actId="11529"/>
          <ac:cxnSpMkLst>
            <pc:docMk/>
            <pc:sldMk cId="1064724480" sldId="780"/>
            <ac:cxnSpMk id="49" creationId="{0ACEE76B-390D-5CD5-97CC-A3DB27B61FD1}"/>
          </ac:cxnSpMkLst>
        </pc:cxnChg>
        <pc:cxnChg chg="add mod">
          <ac:chgData name="Dace Rudusa" userId="0de683d1-b712-45f3-840b-761a03c33bdd" providerId="ADAL" clId="{DE39CFAD-D745-4CBB-979D-8BBFCBE2E04B}" dt="2024-04-11T21:11:10.476" v="5216" actId="1582"/>
          <ac:cxnSpMkLst>
            <pc:docMk/>
            <pc:sldMk cId="1064724480" sldId="780"/>
            <ac:cxnSpMk id="51" creationId="{9D4EDDF3-03BF-767C-1B02-5DE2C66818A6}"/>
          </ac:cxnSpMkLst>
        </pc:cxnChg>
        <pc:cxnChg chg="add mod">
          <ac:chgData name="Dace Rudusa" userId="0de683d1-b712-45f3-840b-761a03c33bdd" providerId="ADAL" clId="{DE39CFAD-D745-4CBB-979D-8BBFCBE2E04B}" dt="2024-04-11T21:12:03.347" v="5227" actId="1582"/>
          <ac:cxnSpMkLst>
            <pc:docMk/>
            <pc:sldMk cId="1064724480" sldId="780"/>
            <ac:cxnSpMk id="53" creationId="{8DB8ABEB-05C6-B48B-9C57-DE328DF5170A}"/>
          </ac:cxnSpMkLst>
        </pc:cxnChg>
        <pc:cxnChg chg="add mod">
          <ac:chgData name="Dace Rudusa" userId="0de683d1-b712-45f3-840b-761a03c33bdd" providerId="ADAL" clId="{DE39CFAD-D745-4CBB-979D-8BBFCBE2E04B}" dt="2024-04-11T21:12:11.311" v="5229" actId="1582"/>
          <ac:cxnSpMkLst>
            <pc:docMk/>
            <pc:sldMk cId="1064724480" sldId="780"/>
            <ac:cxnSpMk id="55" creationId="{1CA97F51-756D-1CBC-1631-B548A6F7E2C4}"/>
          </ac:cxnSpMkLst>
        </pc:cxnChg>
        <pc:cxnChg chg="add mod">
          <ac:chgData name="Dace Rudusa" userId="0de683d1-b712-45f3-840b-761a03c33bdd" providerId="ADAL" clId="{DE39CFAD-D745-4CBB-979D-8BBFCBE2E04B}" dt="2024-04-11T21:11:54.831" v="5225" actId="1582"/>
          <ac:cxnSpMkLst>
            <pc:docMk/>
            <pc:sldMk cId="1064724480" sldId="780"/>
            <ac:cxnSpMk id="58" creationId="{C999C9C6-2D38-139E-4BBA-0E8070AF29AB}"/>
          </ac:cxnSpMkLst>
        </pc:cxnChg>
        <pc:cxnChg chg="add mod">
          <ac:chgData name="Dace Rudusa" userId="0de683d1-b712-45f3-840b-761a03c33bdd" providerId="ADAL" clId="{DE39CFAD-D745-4CBB-979D-8BBFCBE2E04B}" dt="2024-04-11T21:13:04.294" v="5241" actId="1582"/>
          <ac:cxnSpMkLst>
            <pc:docMk/>
            <pc:sldMk cId="1064724480" sldId="780"/>
            <ac:cxnSpMk id="60" creationId="{DC41789A-5551-0A57-667B-77F42053569E}"/>
          </ac:cxnSpMkLst>
        </pc:cxnChg>
        <pc:cxnChg chg="add mod">
          <ac:chgData name="Dace Rudusa" userId="0de683d1-b712-45f3-840b-761a03c33bdd" providerId="ADAL" clId="{DE39CFAD-D745-4CBB-979D-8BBFCBE2E04B}" dt="2024-04-11T21:12:37.897" v="5235" actId="1582"/>
          <ac:cxnSpMkLst>
            <pc:docMk/>
            <pc:sldMk cId="1064724480" sldId="780"/>
            <ac:cxnSpMk id="62" creationId="{CC920727-95BF-190A-010E-7D293D4E49C0}"/>
          </ac:cxnSpMkLst>
        </pc:cxnChg>
        <pc:cxnChg chg="add mod">
          <ac:chgData name="Dace Rudusa" userId="0de683d1-b712-45f3-840b-761a03c33bdd" providerId="ADAL" clId="{DE39CFAD-D745-4CBB-979D-8BBFCBE2E04B}" dt="2024-04-11T21:12:44.951" v="5237" actId="1582"/>
          <ac:cxnSpMkLst>
            <pc:docMk/>
            <pc:sldMk cId="1064724480" sldId="780"/>
            <ac:cxnSpMk id="64" creationId="{D1E319D0-9E11-13EF-A003-17F9BC437D26}"/>
          </ac:cxnSpMkLst>
        </pc:cxnChg>
        <pc:cxnChg chg="add mod">
          <ac:chgData name="Dace Rudusa" userId="0de683d1-b712-45f3-840b-761a03c33bdd" providerId="ADAL" clId="{DE39CFAD-D745-4CBB-979D-8BBFCBE2E04B}" dt="2024-04-11T21:12:53.537" v="5239" actId="1582"/>
          <ac:cxnSpMkLst>
            <pc:docMk/>
            <pc:sldMk cId="1064724480" sldId="780"/>
            <ac:cxnSpMk id="66" creationId="{827D068B-DA05-C681-323C-784C8E056CAB}"/>
          </ac:cxnSpMkLst>
        </pc:cxnChg>
        <pc:cxnChg chg="add mod">
          <ac:chgData name="Dace Rudusa" userId="0de683d1-b712-45f3-840b-761a03c33bdd" providerId="ADAL" clId="{DE39CFAD-D745-4CBB-979D-8BBFCBE2E04B}" dt="2024-04-11T21:13:12.163" v="5243" actId="1582"/>
          <ac:cxnSpMkLst>
            <pc:docMk/>
            <pc:sldMk cId="1064724480" sldId="780"/>
            <ac:cxnSpMk id="68" creationId="{8C3628AB-371E-9C70-E136-C8116A347370}"/>
          </ac:cxnSpMkLst>
        </pc:cxnChg>
        <pc:cxnChg chg="add del mod">
          <ac:chgData name="Dace Rudusa" userId="0de683d1-b712-45f3-840b-761a03c33bdd" providerId="ADAL" clId="{DE39CFAD-D745-4CBB-979D-8BBFCBE2E04B}" dt="2024-04-11T21:09:16.429" v="5208" actId="11529"/>
          <ac:cxnSpMkLst>
            <pc:docMk/>
            <pc:sldMk cId="1064724480" sldId="780"/>
            <ac:cxnSpMk id="70" creationId="{792428AF-50F7-3384-07C2-F579AE21919D}"/>
          </ac:cxnSpMkLst>
        </pc:cxnChg>
        <pc:cxnChg chg="add del">
          <ac:chgData name="Dace Rudusa" userId="0de683d1-b712-45f3-840b-761a03c33bdd" providerId="ADAL" clId="{DE39CFAD-D745-4CBB-979D-8BBFCBE2E04B}" dt="2024-04-11T21:09:16.149" v="5207" actId="11529"/>
          <ac:cxnSpMkLst>
            <pc:docMk/>
            <pc:sldMk cId="1064724480" sldId="780"/>
            <ac:cxnSpMk id="72" creationId="{42F34A18-E9D4-28FE-FC72-F2D5982EC332}"/>
          </ac:cxnSpMkLst>
        </pc:cxnChg>
        <pc:cxnChg chg="add mod">
          <ac:chgData name="Dace Rudusa" userId="0de683d1-b712-45f3-840b-761a03c33bdd" providerId="ADAL" clId="{DE39CFAD-D745-4CBB-979D-8BBFCBE2E04B}" dt="2024-04-11T21:11:20.615" v="5218" actId="1582"/>
          <ac:cxnSpMkLst>
            <pc:docMk/>
            <pc:sldMk cId="1064724480" sldId="780"/>
            <ac:cxnSpMk id="74" creationId="{8D90702D-1D93-708A-070F-DED1746036DF}"/>
          </ac:cxnSpMkLst>
        </pc:cxnChg>
        <pc:cxnChg chg="add mod">
          <ac:chgData name="Dace Rudusa" userId="0de683d1-b712-45f3-840b-761a03c33bdd" providerId="ADAL" clId="{DE39CFAD-D745-4CBB-979D-8BBFCBE2E04B}" dt="2024-04-11T21:11:28.849" v="5220" actId="1582"/>
          <ac:cxnSpMkLst>
            <pc:docMk/>
            <pc:sldMk cId="1064724480" sldId="780"/>
            <ac:cxnSpMk id="76" creationId="{24DB5DDF-4847-33A3-B0A1-28EBA718E665}"/>
          </ac:cxnSpMkLst>
        </pc:cxnChg>
        <pc:cxnChg chg="add mod">
          <ac:chgData name="Dace Rudusa" userId="0de683d1-b712-45f3-840b-761a03c33bdd" providerId="ADAL" clId="{DE39CFAD-D745-4CBB-979D-8BBFCBE2E04B}" dt="2024-04-11T21:11:40.262" v="5222" actId="1582"/>
          <ac:cxnSpMkLst>
            <pc:docMk/>
            <pc:sldMk cId="1064724480" sldId="780"/>
            <ac:cxnSpMk id="78" creationId="{05D5E5C2-6590-4C49-7228-AFE85543A669}"/>
          </ac:cxnSpMkLst>
        </pc:cxnChg>
        <pc:cxnChg chg="add mod">
          <ac:chgData name="Dace Rudusa" userId="0de683d1-b712-45f3-840b-761a03c33bdd" providerId="ADAL" clId="{DE39CFAD-D745-4CBB-979D-8BBFCBE2E04B}" dt="2024-04-11T21:12:20.563" v="5231" actId="1582"/>
          <ac:cxnSpMkLst>
            <pc:docMk/>
            <pc:sldMk cId="1064724480" sldId="780"/>
            <ac:cxnSpMk id="80" creationId="{8644200C-D073-C29A-7A36-6F64E2ADA00F}"/>
          </ac:cxnSpMkLst>
        </pc:cxnChg>
        <pc:cxnChg chg="add mod">
          <ac:chgData name="Dace Rudusa" userId="0de683d1-b712-45f3-840b-761a03c33bdd" providerId="ADAL" clId="{DE39CFAD-D745-4CBB-979D-8BBFCBE2E04B}" dt="2024-04-11T21:12:29.934" v="5233" actId="1582"/>
          <ac:cxnSpMkLst>
            <pc:docMk/>
            <pc:sldMk cId="1064724480" sldId="780"/>
            <ac:cxnSpMk id="83" creationId="{F359AE21-E60E-9226-0083-D80112DFEED7}"/>
          </ac:cxnSpMkLst>
        </pc:cxnChg>
      </pc:sldChg>
      <pc:sldChg chg="add del">
        <pc:chgData name="Dace Rudusa" userId="0de683d1-b712-45f3-840b-761a03c33bdd" providerId="ADAL" clId="{DE39CFAD-D745-4CBB-979D-8BBFCBE2E04B}" dt="2024-04-11T21:04:24.069" v="5188" actId="2696"/>
        <pc:sldMkLst>
          <pc:docMk/>
          <pc:sldMk cId="2231686776" sldId="781"/>
        </pc:sldMkLst>
      </pc:sldChg>
      <pc:sldMasterChg chg="del delSldLayout">
        <pc:chgData name="Dace Rudusa" userId="0de683d1-b712-45f3-840b-761a03c33bdd" providerId="ADAL" clId="{DE39CFAD-D745-4CBB-979D-8BBFCBE2E04B}" dt="2024-04-11T07:46:57.214" v="2781" actId="2696"/>
        <pc:sldMasterMkLst>
          <pc:docMk/>
          <pc:sldMasterMk cId="2385896579" sldId="2147483759"/>
        </pc:sldMasterMkLst>
        <pc:sldLayoutChg chg="del">
          <pc:chgData name="Dace Rudusa" userId="0de683d1-b712-45f3-840b-761a03c33bdd" providerId="ADAL" clId="{DE39CFAD-D745-4CBB-979D-8BBFCBE2E04B}" dt="2024-04-11T07:46:57.214" v="2781" actId="2696"/>
          <pc:sldLayoutMkLst>
            <pc:docMk/>
            <pc:sldMasterMk cId="2385896579" sldId="2147483759"/>
            <pc:sldLayoutMk cId="2075081253" sldId="2147483760"/>
          </pc:sldLayoutMkLst>
        </pc:sldLayoutChg>
        <pc:sldLayoutChg chg="del">
          <pc:chgData name="Dace Rudusa" userId="0de683d1-b712-45f3-840b-761a03c33bdd" providerId="ADAL" clId="{DE39CFAD-D745-4CBB-979D-8BBFCBE2E04B}" dt="2024-04-11T07:46:57.214" v="2781" actId="2696"/>
          <pc:sldLayoutMkLst>
            <pc:docMk/>
            <pc:sldMasterMk cId="2385896579" sldId="2147483759"/>
            <pc:sldLayoutMk cId="4134166357" sldId="2147483761"/>
          </pc:sldLayoutMkLst>
        </pc:sldLayoutChg>
        <pc:sldLayoutChg chg="del">
          <pc:chgData name="Dace Rudusa" userId="0de683d1-b712-45f3-840b-761a03c33bdd" providerId="ADAL" clId="{DE39CFAD-D745-4CBB-979D-8BBFCBE2E04B}" dt="2024-04-11T07:46:57.214" v="2781" actId="2696"/>
          <pc:sldLayoutMkLst>
            <pc:docMk/>
            <pc:sldMasterMk cId="2385896579" sldId="2147483759"/>
            <pc:sldLayoutMk cId="192919330" sldId="2147483762"/>
          </pc:sldLayoutMkLst>
        </pc:sldLayoutChg>
        <pc:sldLayoutChg chg="del">
          <pc:chgData name="Dace Rudusa" userId="0de683d1-b712-45f3-840b-761a03c33bdd" providerId="ADAL" clId="{DE39CFAD-D745-4CBB-979D-8BBFCBE2E04B}" dt="2024-04-11T07:46:57.214" v="2781" actId="2696"/>
          <pc:sldLayoutMkLst>
            <pc:docMk/>
            <pc:sldMasterMk cId="2385896579" sldId="2147483759"/>
            <pc:sldLayoutMk cId="1901593471" sldId="2147483763"/>
          </pc:sldLayoutMkLst>
        </pc:sldLayoutChg>
        <pc:sldLayoutChg chg="del">
          <pc:chgData name="Dace Rudusa" userId="0de683d1-b712-45f3-840b-761a03c33bdd" providerId="ADAL" clId="{DE39CFAD-D745-4CBB-979D-8BBFCBE2E04B}" dt="2024-04-11T07:46:57.214" v="2781" actId="2696"/>
          <pc:sldLayoutMkLst>
            <pc:docMk/>
            <pc:sldMasterMk cId="2385896579" sldId="2147483759"/>
            <pc:sldLayoutMk cId="589038048" sldId="2147483764"/>
          </pc:sldLayoutMkLst>
        </pc:sldLayoutChg>
        <pc:sldLayoutChg chg="del">
          <pc:chgData name="Dace Rudusa" userId="0de683d1-b712-45f3-840b-761a03c33bdd" providerId="ADAL" clId="{DE39CFAD-D745-4CBB-979D-8BBFCBE2E04B}" dt="2024-04-11T07:46:57.214" v="2781" actId="2696"/>
          <pc:sldLayoutMkLst>
            <pc:docMk/>
            <pc:sldMasterMk cId="2385896579" sldId="2147483759"/>
            <pc:sldLayoutMk cId="2845846080" sldId="2147483765"/>
          </pc:sldLayoutMkLst>
        </pc:sldLayoutChg>
        <pc:sldLayoutChg chg="del">
          <pc:chgData name="Dace Rudusa" userId="0de683d1-b712-45f3-840b-761a03c33bdd" providerId="ADAL" clId="{DE39CFAD-D745-4CBB-979D-8BBFCBE2E04B}" dt="2024-04-11T07:46:57.214" v="2781" actId="2696"/>
          <pc:sldLayoutMkLst>
            <pc:docMk/>
            <pc:sldMasterMk cId="2385896579" sldId="2147483759"/>
            <pc:sldLayoutMk cId="2633531942" sldId="2147483766"/>
          </pc:sldLayoutMkLst>
        </pc:sldLayoutChg>
        <pc:sldLayoutChg chg="del">
          <pc:chgData name="Dace Rudusa" userId="0de683d1-b712-45f3-840b-761a03c33bdd" providerId="ADAL" clId="{DE39CFAD-D745-4CBB-979D-8BBFCBE2E04B}" dt="2024-04-11T07:46:57.214" v="2781" actId="2696"/>
          <pc:sldLayoutMkLst>
            <pc:docMk/>
            <pc:sldMasterMk cId="2385896579" sldId="2147483759"/>
            <pc:sldLayoutMk cId="3597862161" sldId="2147483767"/>
          </pc:sldLayoutMkLst>
        </pc:sldLayoutChg>
        <pc:sldLayoutChg chg="del">
          <pc:chgData name="Dace Rudusa" userId="0de683d1-b712-45f3-840b-761a03c33bdd" providerId="ADAL" clId="{DE39CFAD-D745-4CBB-979D-8BBFCBE2E04B}" dt="2024-04-11T07:46:57.214" v="2781" actId="2696"/>
          <pc:sldLayoutMkLst>
            <pc:docMk/>
            <pc:sldMasterMk cId="2385896579" sldId="2147483759"/>
            <pc:sldLayoutMk cId="2304829325" sldId="2147483768"/>
          </pc:sldLayoutMkLst>
        </pc:sldLayoutChg>
      </pc:sldMasterChg>
    </pc:docChg>
  </pc:docChgLst>
  <pc:docChgLst>
    <pc:chgData name="Dace Rudusa" userId="0de683d1-b712-45f3-840b-761a03c33bdd" providerId="ADAL" clId="{067220B6-0E60-41E5-9861-B1BC24804808}"/>
    <pc:docChg chg="undo redo custSel addSld delSld modSld sldOrd">
      <pc:chgData name="Dace Rudusa" userId="0de683d1-b712-45f3-840b-761a03c33bdd" providerId="ADAL" clId="{067220B6-0E60-41E5-9861-B1BC24804808}" dt="2024-03-28T10:45:13.053" v="4125" actId="115"/>
      <pc:docMkLst>
        <pc:docMk/>
      </pc:docMkLst>
      <pc:sldChg chg="addSp delSp add del mod setBg">
        <pc:chgData name="Dace Rudusa" userId="0de683d1-b712-45f3-840b-761a03c33bdd" providerId="ADAL" clId="{067220B6-0E60-41E5-9861-B1BC24804808}" dt="2024-03-26T08:10:03.452" v="130"/>
        <pc:sldMkLst>
          <pc:docMk/>
          <pc:sldMk cId="4188719840" sldId="293"/>
        </pc:sldMkLst>
        <pc:picChg chg="add del">
          <ac:chgData name="Dace Rudusa" userId="0de683d1-b712-45f3-840b-761a03c33bdd" providerId="ADAL" clId="{067220B6-0E60-41E5-9861-B1BC24804808}" dt="2024-03-26T08:10:02.861" v="129" actId="21"/>
          <ac:picMkLst>
            <pc:docMk/>
            <pc:sldMk cId="4188719840" sldId="293"/>
            <ac:picMk id="4" creationId="{76D560FB-10DE-4706-9E5E-BA30AF5A3BE8}"/>
          </ac:picMkLst>
        </pc:picChg>
      </pc:sldChg>
      <pc:sldChg chg="del">
        <pc:chgData name="Dace Rudusa" userId="0de683d1-b712-45f3-840b-761a03c33bdd" providerId="ADAL" clId="{067220B6-0E60-41E5-9861-B1BC24804808}" dt="2024-03-28T10:41:09.872" v="4116" actId="2696"/>
        <pc:sldMkLst>
          <pc:docMk/>
          <pc:sldMk cId="3863560336" sldId="375"/>
        </pc:sldMkLst>
      </pc:sldChg>
      <pc:sldChg chg="addSp delSp modSp del mod ord">
        <pc:chgData name="Dace Rudusa" userId="0de683d1-b712-45f3-840b-761a03c33bdd" providerId="ADAL" clId="{067220B6-0E60-41E5-9861-B1BC24804808}" dt="2024-03-27T12:09:06.982" v="2701" actId="2696"/>
        <pc:sldMkLst>
          <pc:docMk/>
          <pc:sldMk cId="2182636174" sldId="743"/>
        </pc:sldMkLst>
        <pc:spChg chg="del">
          <ac:chgData name="Dace Rudusa" userId="0de683d1-b712-45f3-840b-761a03c33bdd" providerId="ADAL" clId="{067220B6-0E60-41E5-9861-B1BC24804808}" dt="2024-03-27T11:53:28.265" v="2406" actId="21"/>
          <ac:spMkLst>
            <pc:docMk/>
            <pc:sldMk cId="2182636174" sldId="743"/>
            <ac:spMk id="7" creationId="{AA69025F-BA5B-400E-8F1B-B20680AA786D}"/>
          </ac:spMkLst>
        </pc:spChg>
        <pc:spChg chg="del">
          <ac:chgData name="Dace Rudusa" userId="0de683d1-b712-45f3-840b-761a03c33bdd" providerId="ADAL" clId="{067220B6-0E60-41E5-9861-B1BC24804808}" dt="2024-03-27T11:55:38.691" v="2423" actId="21"/>
          <ac:spMkLst>
            <pc:docMk/>
            <pc:sldMk cId="2182636174" sldId="743"/>
            <ac:spMk id="8" creationId="{6EA9AE4E-CC41-4922-825E-48B822DB8F2E}"/>
          </ac:spMkLst>
        </pc:spChg>
        <pc:spChg chg="del">
          <ac:chgData name="Dace Rudusa" userId="0de683d1-b712-45f3-840b-761a03c33bdd" providerId="ADAL" clId="{067220B6-0E60-41E5-9861-B1BC24804808}" dt="2024-03-27T11:53:31.215" v="2407" actId="21"/>
          <ac:spMkLst>
            <pc:docMk/>
            <pc:sldMk cId="2182636174" sldId="743"/>
            <ac:spMk id="9" creationId="{1E29CD30-4CDA-4615-8F60-18088099C5AE}"/>
          </ac:spMkLst>
        </pc:spChg>
        <pc:spChg chg="del">
          <ac:chgData name="Dace Rudusa" userId="0de683d1-b712-45f3-840b-761a03c33bdd" providerId="ADAL" clId="{067220B6-0E60-41E5-9861-B1BC24804808}" dt="2024-03-27T11:53:33.984" v="2408" actId="21"/>
          <ac:spMkLst>
            <pc:docMk/>
            <pc:sldMk cId="2182636174" sldId="743"/>
            <ac:spMk id="10" creationId="{4F1A92E6-9D4F-462F-8DB2-34D0FC04926E}"/>
          </ac:spMkLst>
        </pc:spChg>
        <pc:spChg chg="del">
          <ac:chgData name="Dace Rudusa" userId="0de683d1-b712-45f3-840b-761a03c33bdd" providerId="ADAL" clId="{067220B6-0E60-41E5-9861-B1BC24804808}" dt="2024-03-27T11:55:41.474" v="2424" actId="21"/>
          <ac:spMkLst>
            <pc:docMk/>
            <pc:sldMk cId="2182636174" sldId="743"/>
            <ac:spMk id="11" creationId="{F4599D1F-DC5F-46F0-89B7-FFED4C1B1AD3}"/>
          </ac:spMkLst>
        </pc:spChg>
        <pc:spChg chg="del">
          <ac:chgData name="Dace Rudusa" userId="0de683d1-b712-45f3-840b-761a03c33bdd" providerId="ADAL" clId="{067220B6-0E60-41E5-9861-B1BC24804808}" dt="2024-03-27T11:55:45.709" v="2425" actId="21"/>
          <ac:spMkLst>
            <pc:docMk/>
            <pc:sldMk cId="2182636174" sldId="743"/>
            <ac:spMk id="12" creationId="{1DC99876-A2BC-4A1C-975D-04B55AE192F8}"/>
          </ac:spMkLst>
        </pc:spChg>
        <pc:spChg chg="del">
          <ac:chgData name="Dace Rudusa" userId="0de683d1-b712-45f3-840b-761a03c33bdd" providerId="ADAL" clId="{067220B6-0E60-41E5-9861-B1BC24804808}" dt="2024-03-27T11:55:35.384" v="2422" actId="21"/>
          <ac:spMkLst>
            <pc:docMk/>
            <pc:sldMk cId="2182636174" sldId="743"/>
            <ac:spMk id="13" creationId="{5BCAD126-BFEB-A464-6682-AA2842697C62}"/>
          </ac:spMkLst>
        </pc:spChg>
        <pc:spChg chg="del">
          <ac:chgData name="Dace Rudusa" userId="0de683d1-b712-45f3-840b-761a03c33bdd" providerId="ADAL" clId="{067220B6-0E60-41E5-9861-B1BC24804808}" dt="2024-03-27T11:53:25.488" v="2405" actId="21"/>
          <ac:spMkLst>
            <pc:docMk/>
            <pc:sldMk cId="2182636174" sldId="743"/>
            <ac:spMk id="14" creationId="{E3E26EF1-0543-5EAA-019D-8F198CCBC3E6}"/>
          </ac:spMkLst>
        </pc:spChg>
        <pc:spChg chg="add mod">
          <ac:chgData name="Dace Rudusa" userId="0de683d1-b712-45f3-840b-761a03c33bdd" providerId="ADAL" clId="{067220B6-0E60-41E5-9861-B1BC24804808}" dt="2024-03-27T12:02:40.018" v="2679" actId="14100"/>
          <ac:spMkLst>
            <pc:docMk/>
            <pc:sldMk cId="2182636174" sldId="743"/>
            <ac:spMk id="15" creationId="{0A21375D-3B80-3E5C-2359-BA60E8F9B63E}"/>
          </ac:spMkLst>
        </pc:spChg>
        <pc:spChg chg="mod">
          <ac:chgData name="Dace Rudusa" userId="0de683d1-b712-45f3-840b-761a03c33bdd" providerId="ADAL" clId="{067220B6-0E60-41E5-9861-B1BC24804808}" dt="2024-03-27T12:02:36.162" v="2673" actId="14100"/>
          <ac:spMkLst>
            <pc:docMk/>
            <pc:sldMk cId="2182636174" sldId="743"/>
            <ac:spMk id="17" creationId="{29966D03-2BBB-0593-EDE7-D23EDE140BB7}"/>
          </ac:spMkLst>
        </pc:spChg>
        <pc:spChg chg="mod">
          <ac:chgData name="Dace Rudusa" userId="0de683d1-b712-45f3-840b-761a03c33bdd" providerId="ADAL" clId="{067220B6-0E60-41E5-9861-B1BC24804808}" dt="2024-03-27T12:02:57.060" v="2680" actId="255"/>
          <ac:spMkLst>
            <pc:docMk/>
            <pc:sldMk cId="2182636174" sldId="743"/>
            <ac:spMk id="18" creationId="{929192D9-44CB-133B-026B-0A1406B801C9}"/>
          </ac:spMkLst>
        </pc:spChg>
        <pc:grpChg chg="add mod">
          <ac:chgData name="Dace Rudusa" userId="0de683d1-b712-45f3-840b-761a03c33bdd" providerId="ADAL" clId="{067220B6-0E60-41E5-9861-B1BC24804808}" dt="2024-03-27T12:02:39.417" v="2678" actId="1076"/>
          <ac:grpSpMkLst>
            <pc:docMk/>
            <pc:sldMk cId="2182636174" sldId="743"/>
            <ac:grpSpMk id="16" creationId="{DC99FBAF-E64E-24B5-8649-41ED7FD35F2C}"/>
          </ac:grpSpMkLst>
        </pc:grpChg>
        <pc:graphicFrameChg chg="add del mod">
          <ac:chgData name="Dace Rudusa" userId="0de683d1-b712-45f3-840b-761a03c33bdd" providerId="ADAL" clId="{067220B6-0E60-41E5-9861-B1BC24804808}" dt="2024-03-27T12:03:35.248" v="2687"/>
          <ac:graphicFrameMkLst>
            <pc:docMk/>
            <pc:sldMk cId="2182636174" sldId="743"/>
            <ac:graphicFrameMk id="2" creationId="{F4CFC44B-9828-49BF-8831-67BED0935D40}"/>
          </ac:graphicFrameMkLst>
        </pc:graphicFrameChg>
      </pc:sldChg>
      <pc:sldChg chg="addSp delSp modSp mod ord">
        <pc:chgData name="Dace Rudusa" userId="0de683d1-b712-45f3-840b-761a03c33bdd" providerId="ADAL" clId="{067220B6-0E60-41E5-9861-B1BC24804808}" dt="2024-03-27T11:02:05.185" v="2062" actId="20577"/>
        <pc:sldMkLst>
          <pc:docMk/>
          <pc:sldMk cId="148122495" sldId="745"/>
        </pc:sldMkLst>
        <pc:spChg chg="mod">
          <ac:chgData name="Dace Rudusa" userId="0de683d1-b712-45f3-840b-761a03c33bdd" providerId="ADAL" clId="{067220B6-0E60-41E5-9861-B1BC24804808}" dt="2024-03-26T10:09:42.769" v="166" actId="1076"/>
          <ac:spMkLst>
            <pc:docMk/>
            <pc:sldMk cId="148122495" sldId="745"/>
            <ac:spMk id="4" creationId="{DE306FF9-8693-02A9-F586-09E3B699CC14}"/>
          </ac:spMkLst>
        </pc:spChg>
        <pc:spChg chg="mod">
          <ac:chgData name="Dace Rudusa" userId="0de683d1-b712-45f3-840b-761a03c33bdd" providerId="ADAL" clId="{067220B6-0E60-41E5-9861-B1BC24804808}" dt="2024-03-26T10:10:34.628" v="171" actId="14100"/>
          <ac:spMkLst>
            <pc:docMk/>
            <pc:sldMk cId="148122495" sldId="745"/>
            <ac:spMk id="5" creationId="{2F20B812-6421-D1F1-61B0-6C599167CF68}"/>
          </ac:spMkLst>
        </pc:spChg>
        <pc:spChg chg="add mod">
          <ac:chgData name="Dace Rudusa" userId="0de683d1-b712-45f3-840b-761a03c33bdd" providerId="ADAL" clId="{067220B6-0E60-41E5-9861-B1BC24804808}" dt="2024-03-27T10:45:30.327" v="1856" actId="20577"/>
          <ac:spMkLst>
            <pc:docMk/>
            <pc:sldMk cId="148122495" sldId="745"/>
            <ac:spMk id="8" creationId="{5A8E0D3B-1291-459D-59B9-416B341ED45A}"/>
          </ac:spMkLst>
        </pc:spChg>
        <pc:spChg chg="mod">
          <ac:chgData name="Dace Rudusa" userId="0de683d1-b712-45f3-840b-761a03c33bdd" providerId="ADAL" clId="{067220B6-0E60-41E5-9861-B1BC24804808}" dt="2024-03-27T10:45:12.951" v="1843" actId="20577"/>
          <ac:spMkLst>
            <pc:docMk/>
            <pc:sldMk cId="148122495" sldId="745"/>
            <ac:spMk id="13" creationId="{1100D46A-8CEB-A7D5-2C48-CFE2340207C3}"/>
          </ac:spMkLst>
        </pc:spChg>
        <pc:spChg chg="mod">
          <ac:chgData name="Dace Rudusa" userId="0de683d1-b712-45f3-840b-761a03c33bdd" providerId="ADAL" clId="{067220B6-0E60-41E5-9861-B1BC24804808}" dt="2024-03-27T11:02:05.185" v="2062" actId="20577"/>
          <ac:spMkLst>
            <pc:docMk/>
            <pc:sldMk cId="148122495" sldId="745"/>
            <ac:spMk id="15" creationId="{F444CF3D-D329-CC35-2C65-6A724E51393A}"/>
          </ac:spMkLst>
        </pc:spChg>
        <pc:spChg chg="mod">
          <ac:chgData name="Dace Rudusa" userId="0de683d1-b712-45f3-840b-761a03c33bdd" providerId="ADAL" clId="{067220B6-0E60-41E5-9861-B1BC24804808}" dt="2024-03-26T10:14:43.974" v="205" actId="20577"/>
          <ac:spMkLst>
            <pc:docMk/>
            <pc:sldMk cId="148122495" sldId="745"/>
            <ac:spMk id="25" creationId="{1F83DD94-B8E9-45AD-BF76-EFF53149E3BD}"/>
          </ac:spMkLst>
        </pc:spChg>
        <pc:spChg chg="del">
          <ac:chgData name="Dace Rudusa" userId="0de683d1-b712-45f3-840b-761a03c33bdd" providerId="ADAL" clId="{067220B6-0E60-41E5-9861-B1BC24804808}" dt="2024-03-26T10:14:14.793" v="186" actId="21"/>
          <ac:spMkLst>
            <pc:docMk/>
            <pc:sldMk cId="148122495" sldId="745"/>
            <ac:spMk id="26" creationId="{20DBA9D9-CA19-4F13-A4C3-E5DE412F2363}"/>
          </ac:spMkLst>
        </pc:spChg>
        <pc:picChg chg="del">
          <ac:chgData name="Dace Rudusa" userId="0de683d1-b712-45f3-840b-761a03c33bdd" providerId="ADAL" clId="{067220B6-0E60-41E5-9861-B1BC24804808}" dt="2024-03-26T09:34:17.711" v="157" actId="21"/>
          <ac:picMkLst>
            <pc:docMk/>
            <pc:sldMk cId="148122495" sldId="745"/>
            <ac:picMk id="3" creationId="{D5065046-1ADE-DB79-9C9F-1E75107323D9}"/>
          </ac:picMkLst>
        </pc:picChg>
        <pc:picChg chg="add del mod">
          <ac:chgData name="Dace Rudusa" userId="0de683d1-b712-45f3-840b-761a03c33bdd" providerId="ADAL" clId="{067220B6-0E60-41E5-9861-B1BC24804808}" dt="2024-03-26T10:09:36.341" v="165" actId="21"/>
          <ac:picMkLst>
            <pc:docMk/>
            <pc:sldMk cId="148122495" sldId="745"/>
            <ac:picMk id="7" creationId="{F670A2D4-19D0-6BBB-C340-1FC9B139D2A5}"/>
          </ac:picMkLst>
        </pc:picChg>
        <pc:picChg chg="add mod">
          <ac:chgData name="Dace Rudusa" userId="0de683d1-b712-45f3-840b-761a03c33bdd" providerId="ADAL" clId="{067220B6-0E60-41E5-9861-B1BC24804808}" dt="2024-03-26T10:53:50.151" v="206" actId="14100"/>
          <ac:picMkLst>
            <pc:docMk/>
            <pc:sldMk cId="148122495" sldId="745"/>
            <ac:picMk id="10" creationId="{653497F0-1F53-2406-4890-1FB0CF9B61DC}"/>
          </ac:picMkLst>
        </pc:picChg>
        <pc:picChg chg="add mod">
          <ac:chgData name="Dace Rudusa" userId="0de683d1-b712-45f3-840b-761a03c33bdd" providerId="ADAL" clId="{067220B6-0E60-41E5-9861-B1BC24804808}" dt="2024-03-26T10:14:18.221" v="187" actId="1076"/>
          <ac:picMkLst>
            <pc:docMk/>
            <pc:sldMk cId="148122495" sldId="745"/>
            <ac:picMk id="11" creationId="{E55D88BC-943C-8407-9FFC-F7F1E015AA9E}"/>
          </ac:picMkLst>
        </pc:picChg>
        <pc:picChg chg="del">
          <ac:chgData name="Dace Rudusa" userId="0de683d1-b712-45f3-840b-761a03c33bdd" providerId="ADAL" clId="{067220B6-0E60-41E5-9861-B1BC24804808}" dt="2024-03-26T09:34:19.817" v="158" actId="21"/>
          <ac:picMkLst>
            <pc:docMk/>
            <pc:sldMk cId="148122495" sldId="745"/>
            <ac:picMk id="1026" creationId="{61C968FA-8BC6-802B-0AFC-2B9AAE5597E1}"/>
          </ac:picMkLst>
        </pc:picChg>
        <pc:picChg chg="del">
          <ac:chgData name="Dace Rudusa" userId="0de683d1-b712-45f3-840b-761a03c33bdd" providerId="ADAL" clId="{067220B6-0E60-41E5-9861-B1BC24804808}" dt="2024-03-26T09:34:22.224" v="159" actId="21"/>
          <ac:picMkLst>
            <pc:docMk/>
            <pc:sldMk cId="148122495" sldId="745"/>
            <ac:picMk id="1028" creationId="{82D2D037-7DA2-8C44-8194-C0D651B75AA0}"/>
          </ac:picMkLst>
        </pc:picChg>
      </pc:sldChg>
      <pc:sldChg chg="addSp delSp modSp mod ord">
        <pc:chgData name="Dace Rudusa" userId="0de683d1-b712-45f3-840b-761a03c33bdd" providerId="ADAL" clId="{067220B6-0E60-41E5-9861-B1BC24804808}" dt="2024-03-28T10:45:13.053" v="4125" actId="115"/>
        <pc:sldMkLst>
          <pc:docMk/>
          <pc:sldMk cId="421784655" sldId="746"/>
        </pc:sldMkLst>
        <pc:spChg chg="add mod">
          <ac:chgData name="Dace Rudusa" userId="0de683d1-b712-45f3-840b-761a03c33bdd" providerId="ADAL" clId="{067220B6-0E60-41E5-9861-B1BC24804808}" dt="2024-03-28T08:28:53.879" v="3648" actId="207"/>
          <ac:spMkLst>
            <pc:docMk/>
            <pc:sldMk cId="421784655" sldId="746"/>
            <ac:spMk id="2" creationId="{9201FD40-0D26-D32F-07C5-8738AF1120C5}"/>
          </ac:spMkLst>
        </pc:spChg>
        <pc:spChg chg="mod">
          <ac:chgData name="Dace Rudusa" userId="0de683d1-b712-45f3-840b-761a03c33bdd" providerId="ADAL" clId="{067220B6-0E60-41E5-9861-B1BC24804808}" dt="2024-03-27T13:19:49.659" v="3175" actId="14100"/>
          <ac:spMkLst>
            <pc:docMk/>
            <pc:sldMk cId="421784655" sldId="746"/>
            <ac:spMk id="3" creationId="{B849FEFC-CAA3-CB8B-66CE-80F007D725A0}"/>
          </ac:spMkLst>
        </pc:spChg>
        <pc:spChg chg="mod">
          <ac:chgData name="Dace Rudusa" userId="0de683d1-b712-45f3-840b-761a03c33bdd" providerId="ADAL" clId="{067220B6-0E60-41E5-9861-B1BC24804808}" dt="2024-03-28T08:28:24.367" v="3647" actId="20577"/>
          <ac:spMkLst>
            <pc:docMk/>
            <pc:sldMk cId="421784655" sldId="746"/>
            <ac:spMk id="4" creationId="{D462EEAD-E131-2352-FF8A-2C937EEC5EF2}"/>
          </ac:spMkLst>
        </pc:spChg>
        <pc:spChg chg="mod">
          <ac:chgData name="Dace Rudusa" userId="0de683d1-b712-45f3-840b-761a03c33bdd" providerId="ADAL" clId="{067220B6-0E60-41E5-9861-B1BC24804808}" dt="2024-03-27T13:17:12.132" v="3166" actId="20578"/>
          <ac:spMkLst>
            <pc:docMk/>
            <pc:sldMk cId="421784655" sldId="746"/>
            <ac:spMk id="5" creationId="{3B42077A-7646-D892-5709-7CB9A96D1217}"/>
          </ac:spMkLst>
        </pc:spChg>
        <pc:spChg chg="add mod">
          <ac:chgData name="Dace Rudusa" userId="0de683d1-b712-45f3-840b-761a03c33bdd" providerId="ADAL" clId="{067220B6-0E60-41E5-9861-B1BC24804808}" dt="2024-03-28T10:45:13.053" v="4125" actId="115"/>
          <ac:spMkLst>
            <pc:docMk/>
            <pc:sldMk cId="421784655" sldId="746"/>
            <ac:spMk id="8" creationId="{653B4CAB-2CC7-A20F-A0A5-BBE665C40D1F}"/>
          </ac:spMkLst>
        </pc:spChg>
        <pc:spChg chg="add mod">
          <ac:chgData name="Dace Rudusa" userId="0de683d1-b712-45f3-840b-761a03c33bdd" providerId="ADAL" clId="{067220B6-0E60-41E5-9861-B1BC24804808}" dt="2024-03-28T08:29:04.203" v="3649" actId="207"/>
          <ac:spMkLst>
            <pc:docMk/>
            <pc:sldMk cId="421784655" sldId="746"/>
            <ac:spMk id="13" creationId="{F8730DBD-5813-EBB9-7AFF-8631B104E360}"/>
          </ac:spMkLst>
        </pc:spChg>
        <pc:picChg chg="del">
          <ac:chgData name="Dace Rudusa" userId="0de683d1-b712-45f3-840b-761a03c33bdd" providerId="ADAL" clId="{067220B6-0E60-41E5-9861-B1BC24804808}" dt="2024-03-27T13:25:47.266" v="3334" actId="21"/>
          <ac:picMkLst>
            <pc:docMk/>
            <pc:sldMk cId="421784655" sldId="746"/>
            <ac:picMk id="14" creationId="{B4C2DE43-9AA0-C026-4CBE-B749A4B91CF7}"/>
          </ac:picMkLst>
        </pc:picChg>
      </pc:sldChg>
      <pc:sldChg chg="addSp delSp modSp mod">
        <pc:chgData name="Dace Rudusa" userId="0de683d1-b712-45f3-840b-761a03c33bdd" providerId="ADAL" clId="{067220B6-0E60-41E5-9861-B1BC24804808}" dt="2024-03-26T08:13:17.927" v="152" actId="14100"/>
        <pc:sldMkLst>
          <pc:docMk/>
          <pc:sldMk cId="1127591079" sldId="747"/>
        </pc:sldMkLst>
        <pc:spChg chg="mod">
          <ac:chgData name="Dace Rudusa" userId="0de683d1-b712-45f3-840b-761a03c33bdd" providerId="ADAL" clId="{067220B6-0E60-41E5-9861-B1BC24804808}" dt="2024-03-25T12:38:37.229" v="85" actId="1076"/>
          <ac:spMkLst>
            <pc:docMk/>
            <pc:sldMk cId="1127591079" sldId="747"/>
            <ac:spMk id="2" creationId="{00000000-0000-0000-0000-000000000000}"/>
          </ac:spMkLst>
        </pc:spChg>
        <pc:spChg chg="mod">
          <ac:chgData name="Dace Rudusa" userId="0de683d1-b712-45f3-840b-761a03c33bdd" providerId="ADAL" clId="{067220B6-0E60-41E5-9861-B1BC24804808}" dt="2024-03-25T11:30:51.852" v="38" actId="20577"/>
          <ac:spMkLst>
            <pc:docMk/>
            <pc:sldMk cId="1127591079" sldId="747"/>
            <ac:spMk id="3" creationId="{5A936D63-94A7-479D-D650-C900E5DCCC43}"/>
          </ac:spMkLst>
        </pc:spChg>
        <pc:spChg chg="mod">
          <ac:chgData name="Dace Rudusa" userId="0de683d1-b712-45f3-840b-761a03c33bdd" providerId="ADAL" clId="{067220B6-0E60-41E5-9861-B1BC24804808}" dt="2024-03-25T11:30:36.802" v="35" actId="20577"/>
          <ac:spMkLst>
            <pc:docMk/>
            <pc:sldMk cId="1127591079" sldId="747"/>
            <ac:spMk id="12" creationId="{BB639BA5-68AF-1D88-1466-927E2233AA49}"/>
          </ac:spMkLst>
        </pc:spChg>
        <pc:spChg chg="mod">
          <ac:chgData name="Dace Rudusa" userId="0de683d1-b712-45f3-840b-761a03c33bdd" providerId="ADAL" clId="{067220B6-0E60-41E5-9861-B1BC24804808}" dt="2024-03-25T12:39:13.200" v="88" actId="1076"/>
          <ac:spMkLst>
            <pc:docMk/>
            <pc:sldMk cId="1127591079" sldId="747"/>
            <ac:spMk id="13" creationId="{B97AD1D0-FED8-C54F-6E1C-52B273E6D116}"/>
          </ac:spMkLst>
        </pc:spChg>
        <pc:spChg chg="add mod">
          <ac:chgData name="Dace Rudusa" userId="0de683d1-b712-45f3-840b-761a03c33bdd" providerId="ADAL" clId="{067220B6-0E60-41E5-9861-B1BC24804808}" dt="2024-03-25T12:38:30.165" v="83"/>
          <ac:spMkLst>
            <pc:docMk/>
            <pc:sldMk cId="1127591079" sldId="747"/>
            <ac:spMk id="17" creationId="{CA81D2A5-2CB0-EE02-F854-7F00A5025D60}"/>
          </ac:spMkLst>
        </pc:spChg>
        <pc:spChg chg="add mod">
          <ac:chgData name="Dace Rudusa" userId="0de683d1-b712-45f3-840b-761a03c33bdd" providerId="ADAL" clId="{067220B6-0E60-41E5-9861-B1BC24804808}" dt="2024-03-26T08:07:21.925" v="108"/>
          <ac:spMkLst>
            <pc:docMk/>
            <pc:sldMk cId="1127591079" sldId="747"/>
            <ac:spMk id="19" creationId="{C2E7B75C-64A1-8B01-9D20-A92D7DC182D3}"/>
          </ac:spMkLst>
        </pc:spChg>
        <pc:picChg chg="add del mod">
          <ac:chgData name="Dace Rudusa" userId="0de683d1-b712-45f3-840b-761a03c33bdd" providerId="ADAL" clId="{067220B6-0E60-41E5-9861-B1BC24804808}" dt="2024-03-25T11:37:26.138" v="56" actId="22"/>
          <ac:picMkLst>
            <pc:docMk/>
            <pc:sldMk cId="1127591079" sldId="747"/>
            <ac:picMk id="5" creationId="{2FFC5065-8B27-072D-2323-28E30CED96F1}"/>
          </ac:picMkLst>
        </pc:picChg>
        <pc:picChg chg="del">
          <ac:chgData name="Dace Rudusa" userId="0de683d1-b712-45f3-840b-761a03c33bdd" providerId="ADAL" clId="{067220B6-0E60-41E5-9861-B1BC24804808}" dt="2024-03-25T11:31:10.473" v="40" actId="21"/>
          <ac:picMkLst>
            <pc:docMk/>
            <pc:sldMk cId="1127591079" sldId="747"/>
            <ac:picMk id="8" creationId="{172121C1-DB56-2103-A512-53EB673B2410}"/>
          </ac:picMkLst>
        </pc:picChg>
        <pc:picChg chg="del mod">
          <ac:chgData name="Dace Rudusa" userId="0de683d1-b712-45f3-840b-761a03c33bdd" providerId="ADAL" clId="{067220B6-0E60-41E5-9861-B1BC24804808}" dt="2024-03-25T11:42:04.829" v="80" actId="21"/>
          <ac:picMkLst>
            <pc:docMk/>
            <pc:sldMk cId="1127591079" sldId="747"/>
            <ac:picMk id="9" creationId="{25734005-40FB-BBA0-94F0-A6C4B5C1DFC0}"/>
          </ac:picMkLst>
        </pc:picChg>
        <pc:picChg chg="add del mod">
          <ac:chgData name="Dace Rudusa" userId="0de683d1-b712-45f3-840b-761a03c33bdd" providerId="ADAL" clId="{067220B6-0E60-41E5-9861-B1BC24804808}" dt="2024-03-25T11:40:57.711" v="70" actId="21"/>
          <ac:picMkLst>
            <pc:docMk/>
            <pc:sldMk cId="1127591079" sldId="747"/>
            <ac:picMk id="10" creationId="{8FD76285-58D7-1751-AD48-37FE7DD6304E}"/>
          </ac:picMkLst>
        </pc:picChg>
        <pc:picChg chg="add mod">
          <ac:chgData name="Dace Rudusa" userId="0de683d1-b712-45f3-840b-761a03c33bdd" providerId="ADAL" clId="{067220B6-0E60-41E5-9861-B1BC24804808}" dt="2024-03-25T11:41:03.964" v="71" actId="1076"/>
          <ac:picMkLst>
            <pc:docMk/>
            <pc:sldMk cId="1127591079" sldId="747"/>
            <ac:picMk id="14" creationId="{F5697C5C-E836-55AA-7BD4-A59A7980E4DB}"/>
          </ac:picMkLst>
        </pc:picChg>
        <pc:picChg chg="add mod">
          <ac:chgData name="Dace Rudusa" userId="0de683d1-b712-45f3-840b-761a03c33bdd" providerId="ADAL" clId="{067220B6-0E60-41E5-9861-B1BC24804808}" dt="2024-03-25T11:42:09.254" v="81" actId="1076"/>
          <ac:picMkLst>
            <pc:docMk/>
            <pc:sldMk cId="1127591079" sldId="747"/>
            <ac:picMk id="15" creationId="{B7935E10-7DE6-8775-A7C1-91FD1A963D3D}"/>
          </ac:picMkLst>
        </pc:picChg>
        <pc:picChg chg="del mod">
          <ac:chgData name="Dace Rudusa" userId="0de683d1-b712-45f3-840b-761a03c33bdd" providerId="ADAL" clId="{067220B6-0E60-41E5-9861-B1BC24804808}" dt="2024-03-26T08:07:05.549" v="105" actId="21"/>
          <ac:picMkLst>
            <pc:docMk/>
            <pc:sldMk cId="1127591079" sldId="747"/>
            <ac:picMk id="16" creationId="{55B2686A-D553-FE90-6502-785A82B47D08}"/>
          </ac:picMkLst>
        </pc:picChg>
        <pc:picChg chg="add del mod">
          <ac:chgData name="Dace Rudusa" userId="0de683d1-b712-45f3-840b-761a03c33bdd" providerId="ADAL" clId="{067220B6-0E60-41E5-9861-B1BC24804808}" dt="2024-03-26T08:11:07.277" v="131" actId="21"/>
          <ac:picMkLst>
            <pc:docMk/>
            <pc:sldMk cId="1127591079" sldId="747"/>
            <ac:picMk id="18" creationId="{55B2686A-D553-FE90-6502-785A82B47D08}"/>
          </ac:picMkLst>
        </pc:picChg>
        <pc:picChg chg="add mod">
          <ac:chgData name="Dace Rudusa" userId="0de683d1-b712-45f3-840b-761a03c33bdd" providerId="ADAL" clId="{067220B6-0E60-41E5-9861-B1BC24804808}" dt="2024-03-26T08:11:09.200" v="132"/>
          <ac:picMkLst>
            <pc:docMk/>
            <pc:sldMk cId="1127591079" sldId="747"/>
            <ac:picMk id="20" creationId="{55B2686A-D553-FE90-6502-785A82B47D08}"/>
          </ac:picMkLst>
        </pc:picChg>
        <pc:picChg chg="add del mod">
          <ac:chgData name="Dace Rudusa" userId="0de683d1-b712-45f3-840b-761a03c33bdd" providerId="ADAL" clId="{067220B6-0E60-41E5-9861-B1BC24804808}" dt="2024-03-26T08:12:19.599" v="146" actId="22"/>
          <ac:picMkLst>
            <pc:docMk/>
            <pc:sldMk cId="1127591079" sldId="747"/>
            <ac:picMk id="22" creationId="{4A982084-B83A-E18E-BDD3-60AEDDD4D805}"/>
          </ac:picMkLst>
        </pc:picChg>
        <pc:picChg chg="add mod">
          <ac:chgData name="Dace Rudusa" userId="0de683d1-b712-45f3-840b-761a03c33bdd" providerId="ADAL" clId="{067220B6-0E60-41E5-9861-B1BC24804808}" dt="2024-03-26T08:13:17.927" v="152" actId="14100"/>
          <ac:picMkLst>
            <pc:docMk/>
            <pc:sldMk cId="1127591079" sldId="747"/>
            <ac:picMk id="24" creationId="{958CAE54-7F2E-F0A3-CFFE-243F06825B10}"/>
          </ac:picMkLst>
        </pc:picChg>
      </pc:sldChg>
      <pc:sldChg chg="addSp delSp modSp mod ord delAnim modAnim">
        <pc:chgData name="Dace Rudusa" userId="0de683d1-b712-45f3-840b-761a03c33bdd" providerId="ADAL" clId="{067220B6-0E60-41E5-9861-B1BC24804808}" dt="2024-03-26T12:59:50.497" v="662" actId="14100"/>
        <pc:sldMkLst>
          <pc:docMk/>
          <pc:sldMk cId="172781071" sldId="748"/>
        </pc:sldMkLst>
        <pc:spChg chg="add mod">
          <ac:chgData name="Dace Rudusa" userId="0de683d1-b712-45f3-840b-761a03c33bdd" providerId="ADAL" clId="{067220B6-0E60-41E5-9861-B1BC24804808}" dt="2024-03-26T12:59:13.819" v="656" actId="1076"/>
          <ac:spMkLst>
            <pc:docMk/>
            <pc:sldMk cId="172781071" sldId="748"/>
            <ac:spMk id="2" creationId="{479AC5D2-6D7E-3221-814B-0F9EE7197651}"/>
          </ac:spMkLst>
        </pc:spChg>
        <pc:spChg chg="del">
          <ac:chgData name="Dace Rudusa" userId="0de683d1-b712-45f3-840b-761a03c33bdd" providerId="ADAL" clId="{067220B6-0E60-41E5-9861-B1BC24804808}" dt="2024-03-26T11:35:32.683" v="221" actId="21"/>
          <ac:spMkLst>
            <pc:docMk/>
            <pc:sldMk cId="172781071" sldId="748"/>
            <ac:spMk id="4" creationId="{A27319D8-71B9-CB1D-5EFE-78D34CDEC8EF}"/>
          </ac:spMkLst>
        </pc:spChg>
        <pc:spChg chg="mod">
          <ac:chgData name="Dace Rudusa" userId="0de683d1-b712-45f3-840b-761a03c33bdd" providerId="ADAL" clId="{067220B6-0E60-41E5-9861-B1BC24804808}" dt="2024-03-26T12:58:29.213" v="654" actId="14100"/>
          <ac:spMkLst>
            <pc:docMk/>
            <pc:sldMk cId="172781071" sldId="748"/>
            <ac:spMk id="5" creationId="{1BBCF2E2-E267-4433-39D5-E1605ABCA626}"/>
          </ac:spMkLst>
        </pc:spChg>
        <pc:spChg chg="mod">
          <ac:chgData name="Dace Rudusa" userId="0de683d1-b712-45f3-840b-761a03c33bdd" providerId="ADAL" clId="{067220B6-0E60-41E5-9861-B1BC24804808}" dt="2024-03-26T12:59:40.643" v="661" actId="1076"/>
          <ac:spMkLst>
            <pc:docMk/>
            <pc:sldMk cId="172781071" sldId="748"/>
            <ac:spMk id="11" creationId="{7B043412-40EB-EB6D-8083-242D989BB360}"/>
          </ac:spMkLst>
        </pc:spChg>
        <pc:spChg chg="mod">
          <ac:chgData name="Dace Rudusa" userId="0de683d1-b712-45f3-840b-761a03c33bdd" providerId="ADAL" clId="{067220B6-0E60-41E5-9861-B1BC24804808}" dt="2024-03-26T12:58:35.405" v="655" actId="1076"/>
          <ac:spMkLst>
            <pc:docMk/>
            <pc:sldMk cId="172781071" sldId="748"/>
            <ac:spMk id="12" creationId="{29EC6A5E-B1BB-CCE8-99C3-608B9504D778}"/>
          </ac:spMkLst>
        </pc:spChg>
        <pc:picChg chg="mod">
          <ac:chgData name="Dace Rudusa" userId="0de683d1-b712-45f3-840b-761a03c33bdd" providerId="ADAL" clId="{067220B6-0E60-41E5-9861-B1BC24804808}" dt="2024-03-26T12:59:50.497" v="662" actId="14100"/>
          <ac:picMkLst>
            <pc:docMk/>
            <pc:sldMk cId="172781071" sldId="748"/>
            <ac:picMk id="8" creationId="{62D58017-040D-DBA0-3E7D-B107A5B2A55B}"/>
          </ac:picMkLst>
        </pc:picChg>
      </pc:sldChg>
      <pc:sldChg chg="addSp delSp modSp mod ord setBg">
        <pc:chgData name="Dace Rudusa" userId="0de683d1-b712-45f3-840b-761a03c33bdd" providerId="ADAL" clId="{067220B6-0E60-41E5-9861-B1BC24804808}" dt="2024-03-27T12:20:23.556" v="2754" actId="20577"/>
        <pc:sldMkLst>
          <pc:docMk/>
          <pc:sldMk cId="2299747891" sldId="764"/>
        </pc:sldMkLst>
        <pc:spChg chg="mod ord">
          <ac:chgData name="Dace Rudusa" userId="0de683d1-b712-45f3-840b-761a03c33bdd" providerId="ADAL" clId="{067220B6-0E60-41E5-9861-B1BC24804808}" dt="2024-03-27T12:11:45.552" v="2724" actId="1076"/>
          <ac:spMkLst>
            <pc:docMk/>
            <pc:sldMk cId="2299747891" sldId="764"/>
            <ac:spMk id="2" creationId="{5761DF72-407D-6656-BC6A-4DCBE95C55DC}"/>
          </ac:spMkLst>
        </pc:spChg>
        <pc:spChg chg="add mod">
          <ac:chgData name="Dace Rudusa" userId="0de683d1-b712-45f3-840b-761a03c33bdd" providerId="ADAL" clId="{067220B6-0E60-41E5-9861-B1BC24804808}" dt="2024-03-27T11:42:28.601" v="2327"/>
          <ac:spMkLst>
            <pc:docMk/>
            <pc:sldMk cId="2299747891" sldId="764"/>
            <ac:spMk id="5" creationId="{FADAC66E-FC9F-98C6-9C11-F54C6B0AD1BE}"/>
          </ac:spMkLst>
        </pc:spChg>
        <pc:spChg chg="add mod">
          <ac:chgData name="Dace Rudusa" userId="0de683d1-b712-45f3-840b-761a03c33bdd" providerId="ADAL" clId="{067220B6-0E60-41E5-9861-B1BC24804808}" dt="2024-03-27T11:42:28.601" v="2327"/>
          <ac:spMkLst>
            <pc:docMk/>
            <pc:sldMk cId="2299747891" sldId="764"/>
            <ac:spMk id="6" creationId="{730DA466-573F-8CDA-F80C-3FA17F5ABC79}"/>
          </ac:spMkLst>
        </pc:spChg>
        <pc:spChg chg="add mod">
          <ac:chgData name="Dace Rudusa" userId="0de683d1-b712-45f3-840b-761a03c33bdd" providerId="ADAL" clId="{067220B6-0E60-41E5-9861-B1BC24804808}" dt="2024-03-27T11:42:27.911" v="2326"/>
          <ac:spMkLst>
            <pc:docMk/>
            <pc:sldMk cId="2299747891" sldId="764"/>
            <ac:spMk id="7" creationId="{7BE79B3E-2602-9CEF-3615-D6F830C911D9}"/>
          </ac:spMkLst>
        </pc:spChg>
        <pc:spChg chg="add del mod">
          <ac:chgData name="Dace Rudusa" userId="0de683d1-b712-45f3-840b-761a03c33bdd" providerId="ADAL" clId="{067220B6-0E60-41E5-9861-B1BC24804808}" dt="2024-03-27T12:00:12.561" v="2645" actId="21"/>
          <ac:spMkLst>
            <pc:docMk/>
            <pc:sldMk cId="2299747891" sldId="764"/>
            <ac:spMk id="8" creationId="{960B371C-447B-AB20-98A8-1999C5E8B65F}"/>
          </ac:spMkLst>
        </pc:spChg>
        <pc:spChg chg="add del mod">
          <ac:chgData name="Dace Rudusa" userId="0de683d1-b712-45f3-840b-761a03c33bdd" providerId="ADAL" clId="{067220B6-0E60-41E5-9861-B1BC24804808}" dt="2024-03-27T11:47:27.060" v="2346" actId="21"/>
          <ac:spMkLst>
            <pc:docMk/>
            <pc:sldMk cId="2299747891" sldId="764"/>
            <ac:spMk id="10" creationId="{8EC8D413-0CFD-F596-5122-1510210B9CF2}"/>
          </ac:spMkLst>
        </pc:spChg>
        <pc:spChg chg="add del mod">
          <ac:chgData name="Dace Rudusa" userId="0de683d1-b712-45f3-840b-761a03c33bdd" providerId="ADAL" clId="{067220B6-0E60-41E5-9861-B1BC24804808}" dt="2024-03-27T11:47:24.799" v="2345" actId="21"/>
          <ac:spMkLst>
            <pc:docMk/>
            <pc:sldMk cId="2299747891" sldId="764"/>
            <ac:spMk id="11" creationId="{1FB5051E-CC04-2AEE-B1CF-8F542CFE1027}"/>
          </ac:spMkLst>
        </pc:spChg>
        <pc:spChg chg="add del mod">
          <ac:chgData name="Dace Rudusa" userId="0de683d1-b712-45f3-840b-761a03c33bdd" providerId="ADAL" clId="{067220B6-0E60-41E5-9861-B1BC24804808}" dt="2024-03-27T12:00:09.438" v="2644" actId="21"/>
          <ac:spMkLst>
            <pc:docMk/>
            <pc:sldMk cId="2299747891" sldId="764"/>
            <ac:spMk id="12" creationId="{0FB96FA2-9F07-51E3-BC4E-92192234F59C}"/>
          </ac:spMkLst>
        </pc:spChg>
        <pc:spChg chg="add del mod">
          <ac:chgData name="Dace Rudusa" userId="0de683d1-b712-45f3-840b-761a03c33bdd" providerId="ADAL" clId="{067220B6-0E60-41E5-9861-B1BC24804808}" dt="2024-03-27T12:00:07.127" v="2643" actId="21"/>
          <ac:spMkLst>
            <pc:docMk/>
            <pc:sldMk cId="2299747891" sldId="764"/>
            <ac:spMk id="13" creationId="{426424A9-55C3-7AB0-2D30-D1363F681EC3}"/>
          </ac:spMkLst>
        </pc:spChg>
        <pc:spChg chg="add mod">
          <ac:chgData name="Dace Rudusa" userId="0de683d1-b712-45f3-840b-761a03c33bdd" providerId="ADAL" clId="{067220B6-0E60-41E5-9861-B1BC24804808}" dt="2024-03-27T11:46:52.281" v="2341"/>
          <ac:spMkLst>
            <pc:docMk/>
            <pc:sldMk cId="2299747891" sldId="764"/>
            <ac:spMk id="15" creationId="{08D66067-FF82-B889-B925-1B7A51922C72}"/>
          </ac:spMkLst>
        </pc:spChg>
        <pc:spChg chg="add mod">
          <ac:chgData name="Dace Rudusa" userId="0de683d1-b712-45f3-840b-761a03c33bdd" providerId="ADAL" clId="{067220B6-0E60-41E5-9861-B1BC24804808}" dt="2024-03-27T11:46:52.281" v="2341"/>
          <ac:spMkLst>
            <pc:docMk/>
            <pc:sldMk cId="2299747891" sldId="764"/>
            <ac:spMk id="16" creationId="{605BD595-6EF3-2319-2696-9E8B1EDF8E2B}"/>
          </ac:spMkLst>
        </pc:spChg>
        <pc:spChg chg="add del mod">
          <ac:chgData name="Dace Rudusa" userId="0de683d1-b712-45f3-840b-761a03c33bdd" providerId="ADAL" clId="{067220B6-0E60-41E5-9861-B1BC24804808}" dt="2024-03-27T11:51:22.732" v="2396" actId="21"/>
          <ac:spMkLst>
            <pc:docMk/>
            <pc:sldMk cId="2299747891" sldId="764"/>
            <ac:spMk id="17" creationId="{68A90702-1418-3E60-BB0D-38CF24015474}"/>
          </ac:spMkLst>
        </pc:spChg>
        <pc:spChg chg="add del mod">
          <ac:chgData name="Dace Rudusa" userId="0de683d1-b712-45f3-840b-761a03c33bdd" providerId="ADAL" clId="{067220B6-0E60-41E5-9861-B1BC24804808}" dt="2024-03-27T12:00:14.836" v="2646" actId="21"/>
          <ac:spMkLst>
            <pc:docMk/>
            <pc:sldMk cId="2299747891" sldId="764"/>
            <ac:spMk id="18" creationId="{B3B8172E-5488-FB28-67E6-DD4CC2F2C497}"/>
          </ac:spMkLst>
        </pc:spChg>
        <pc:spChg chg="add del mod">
          <ac:chgData name="Dace Rudusa" userId="0de683d1-b712-45f3-840b-761a03c33bdd" providerId="ADAL" clId="{067220B6-0E60-41E5-9861-B1BC24804808}" dt="2024-03-27T12:00:02.614" v="2641" actId="21"/>
          <ac:spMkLst>
            <pc:docMk/>
            <pc:sldMk cId="2299747891" sldId="764"/>
            <ac:spMk id="19" creationId="{D0094206-AEBD-8F4F-A831-49DC7314463E}"/>
          </ac:spMkLst>
        </pc:spChg>
        <pc:spChg chg="mod">
          <ac:chgData name="Dace Rudusa" userId="0de683d1-b712-45f3-840b-761a03c33bdd" providerId="ADAL" clId="{067220B6-0E60-41E5-9861-B1BC24804808}" dt="2024-03-27T11:51:32.917" v="2397"/>
          <ac:spMkLst>
            <pc:docMk/>
            <pc:sldMk cId="2299747891" sldId="764"/>
            <ac:spMk id="21" creationId="{F9C930CE-99DF-131E-230C-B1D644893CA7}"/>
          </ac:spMkLst>
        </pc:spChg>
        <pc:spChg chg="mod">
          <ac:chgData name="Dace Rudusa" userId="0de683d1-b712-45f3-840b-761a03c33bdd" providerId="ADAL" clId="{067220B6-0E60-41E5-9861-B1BC24804808}" dt="2024-03-27T11:51:32.917" v="2397"/>
          <ac:spMkLst>
            <pc:docMk/>
            <pc:sldMk cId="2299747891" sldId="764"/>
            <ac:spMk id="22" creationId="{01800319-4618-439B-3174-2601F8D80D58}"/>
          </ac:spMkLst>
        </pc:spChg>
        <pc:spChg chg="mod">
          <ac:chgData name="Dace Rudusa" userId="0de683d1-b712-45f3-840b-761a03c33bdd" providerId="ADAL" clId="{067220B6-0E60-41E5-9861-B1BC24804808}" dt="2024-03-27T11:51:40.682" v="2399"/>
          <ac:spMkLst>
            <pc:docMk/>
            <pc:sldMk cId="2299747891" sldId="764"/>
            <ac:spMk id="24" creationId="{F0A2398D-DB53-F73E-64FC-28E0854BBF37}"/>
          </ac:spMkLst>
        </pc:spChg>
        <pc:spChg chg="mod">
          <ac:chgData name="Dace Rudusa" userId="0de683d1-b712-45f3-840b-761a03c33bdd" providerId="ADAL" clId="{067220B6-0E60-41E5-9861-B1BC24804808}" dt="2024-03-27T11:51:40.682" v="2399"/>
          <ac:spMkLst>
            <pc:docMk/>
            <pc:sldMk cId="2299747891" sldId="764"/>
            <ac:spMk id="25" creationId="{4B16AE2B-5A22-0FE6-00ED-2D29BFD7A873}"/>
          </ac:spMkLst>
        </pc:spChg>
        <pc:spChg chg="add mod">
          <ac:chgData name="Dace Rudusa" userId="0de683d1-b712-45f3-840b-761a03c33bdd" providerId="ADAL" clId="{067220B6-0E60-41E5-9861-B1BC24804808}" dt="2024-03-27T12:11:03.484" v="2718" actId="1076"/>
          <ac:spMkLst>
            <pc:docMk/>
            <pc:sldMk cId="2299747891" sldId="764"/>
            <ac:spMk id="31" creationId="{86CB80E6-094C-95A0-2F2E-7F4AB6FA13D8}"/>
          </ac:spMkLst>
        </pc:spChg>
        <pc:spChg chg="add del mod">
          <ac:chgData name="Dace Rudusa" userId="0de683d1-b712-45f3-840b-761a03c33bdd" providerId="ADAL" clId="{067220B6-0E60-41E5-9861-B1BC24804808}" dt="2024-03-27T12:13:06.423" v="2728" actId="21"/>
          <ac:spMkLst>
            <pc:docMk/>
            <pc:sldMk cId="2299747891" sldId="764"/>
            <ac:spMk id="32" creationId="{5C79FCFC-6B97-EBAE-D048-C2ED905FFCB2}"/>
          </ac:spMkLst>
        </pc:spChg>
        <pc:spChg chg="add mod">
          <ac:chgData name="Dace Rudusa" userId="0de683d1-b712-45f3-840b-761a03c33bdd" providerId="ADAL" clId="{067220B6-0E60-41E5-9861-B1BC24804808}" dt="2024-03-27T12:12:02.030" v="2727" actId="14100"/>
          <ac:spMkLst>
            <pc:docMk/>
            <pc:sldMk cId="2299747891" sldId="764"/>
            <ac:spMk id="33" creationId="{F6988AE5-A578-1443-4A21-54407AE92D18}"/>
          </ac:spMkLst>
        </pc:spChg>
        <pc:spChg chg="add mod">
          <ac:chgData name="Dace Rudusa" userId="0de683d1-b712-45f3-840b-761a03c33bdd" providerId="ADAL" clId="{067220B6-0E60-41E5-9861-B1BC24804808}" dt="2024-03-27T12:20:23.556" v="2754" actId="20577"/>
          <ac:spMkLst>
            <pc:docMk/>
            <pc:sldMk cId="2299747891" sldId="764"/>
            <ac:spMk id="34" creationId="{8AA4D007-D32F-9703-8E39-6D9E19FFEE9E}"/>
          </ac:spMkLst>
        </pc:spChg>
        <pc:spChg chg="add del">
          <ac:chgData name="Dace Rudusa" userId="0de683d1-b712-45f3-840b-761a03c33bdd" providerId="ADAL" clId="{067220B6-0E60-41E5-9861-B1BC24804808}" dt="2024-03-27T12:09:19.498" v="2705" actId="26606"/>
          <ac:spMkLst>
            <pc:docMk/>
            <pc:sldMk cId="2299747891" sldId="764"/>
            <ac:spMk id="35" creationId="{932495F0-C5CB-4823-AE70-EED61EBAB1BD}"/>
          </ac:spMkLst>
        </pc:spChg>
        <pc:spChg chg="add del">
          <ac:chgData name="Dace Rudusa" userId="0de683d1-b712-45f3-840b-761a03c33bdd" providerId="ADAL" clId="{067220B6-0E60-41E5-9861-B1BC24804808}" dt="2024-03-27T12:09:19.498" v="2705" actId="26606"/>
          <ac:spMkLst>
            <pc:docMk/>
            <pc:sldMk cId="2299747891" sldId="764"/>
            <ac:spMk id="37" creationId="{CB8B9C25-D80D-48EC-B83A-231219A80C3F}"/>
          </ac:spMkLst>
        </pc:spChg>
        <pc:spChg chg="add del">
          <ac:chgData name="Dace Rudusa" userId="0de683d1-b712-45f3-840b-761a03c33bdd" providerId="ADAL" clId="{067220B6-0E60-41E5-9861-B1BC24804808}" dt="2024-03-27T12:09:19.498" v="2705" actId="26606"/>
          <ac:spMkLst>
            <pc:docMk/>
            <pc:sldMk cId="2299747891" sldId="764"/>
            <ac:spMk id="39" creationId="{601CC70B-8875-45A1-8AFD-7D546E3C0C16}"/>
          </ac:spMkLst>
        </pc:spChg>
        <pc:spChg chg="add del">
          <ac:chgData name="Dace Rudusa" userId="0de683d1-b712-45f3-840b-761a03c33bdd" providerId="ADAL" clId="{067220B6-0E60-41E5-9861-B1BC24804808}" dt="2024-03-27T12:09:39.407" v="2708" actId="26606"/>
          <ac:spMkLst>
            <pc:docMk/>
            <pc:sldMk cId="2299747891" sldId="764"/>
            <ac:spMk id="41" creationId="{D3539FEE-81D3-4406-802E-60B20B16F4F6}"/>
          </ac:spMkLst>
        </pc:spChg>
        <pc:spChg chg="add del">
          <ac:chgData name="Dace Rudusa" userId="0de683d1-b712-45f3-840b-761a03c33bdd" providerId="ADAL" clId="{067220B6-0E60-41E5-9861-B1BC24804808}" dt="2024-03-27T12:09:39.407" v="2708" actId="26606"/>
          <ac:spMkLst>
            <pc:docMk/>
            <pc:sldMk cId="2299747891" sldId="764"/>
            <ac:spMk id="42" creationId="{2151139A-886F-4B97-8815-729AD3831BBD}"/>
          </ac:spMkLst>
        </pc:spChg>
        <pc:spChg chg="add del">
          <ac:chgData name="Dace Rudusa" userId="0de683d1-b712-45f3-840b-761a03c33bdd" providerId="ADAL" clId="{067220B6-0E60-41E5-9861-B1BC24804808}" dt="2024-03-27T12:09:39.407" v="2708" actId="26606"/>
          <ac:spMkLst>
            <pc:docMk/>
            <pc:sldMk cId="2299747891" sldId="764"/>
            <ac:spMk id="43" creationId="{DC701763-729E-462F-A5A8-E0DEFEB1E2E4}"/>
          </ac:spMkLst>
        </pc:spChg>
        <pc:spChg chg="add del">
          <ac:chgData name="Dace Rudusa" userId="0de683d1-b712-45f3-840b-761a03c33bdd" providerId="ADAL" clId="{067220B6-0E60-41E5-9861-B1BC24804808}" dt="2024-03-27T12:09:39.407" v="2708" actId="26606"/>
          <ac:spMkLst>
            <pc:docMk/>
            <pc:sldMk cId="2299747891" sldId="764"/>
            <ac:spMk id="44" creationId="{AB5E08C4-8CDD-4623-A5B8-E998C6DEE3B7}"/>
          </ac:spMkLst>
        </pc:spChg>
        <pc:spChg chg="add del">
          <ac:chgData name="Dace Rudusa" userId="0de683d1-b712-45f3-840b-761a03c33bdd" providerId="ADAL" clId="{067220B6-0E60-41E5-9861-B1BC24804808}" dt="2024-03-27T12:09:39.407" v="2708" actId="26606"/>
          <ac:spMkLst>
            <pc:docMk/>
            <pc:sldMk cId="2299747891" sldId="764"/>
            <ac:spMk id="45" creationId="{15F33878-D502-4FFA-8ACE-F2AECDB2A23F}"/>
          </ac:spMkLst>
        </pc:spChg>
        <pc:grpChg chg="add mod">
          <ac:chgData name="Dace Rudusa" userId="0de683d1-b712-45f3-840b-761a03c33bdd" providerId="ADAL" clId="{067220B6-0E60-41E5-9861-B1BC24804808}" dt="2024-03-27T11:42:28.601" v="2327"/>
          <ac:grpSpMkLst>
            <pc:docMk/>
            <pc:sldMk cId="2299747891" sldId="764"/>
            <ac:grpSpMk id="3" creationId="{79657C1E-99FA-47F1-0E6A-D0819C5259A5}"/>
          </ac:grpSpMkLst>
        </pc:grpChg>
        <pc:grpChg chg="add del mod">
          <ac:chgData name="Dace Rudusa" userId="0de683d1-b712-45f3-840b-761a03c33bdd" providerId="ADAL" clId="{067220B6-0E60-41E5-9861-B1BC24804808}" dt="2024-03-27T12:00:04.758" v="2642" actId="21"/>
          <ac:grpSpMkLst>
            <pc:docMk/>
            <pc:sldMk cId="2299747891" sldId="764"/>
            <ac:grpSpMk id="14" creationId="{6F84966A-1DD9-5B84-4F46-92A207F3BA80}"/>
          </ac:grpSpMkLst>
        </pc:grpChg>
        <pc:grpChg chg="add del mod">
          <ac:chgData name="Dace Rudusa" userId="0de683d1-b712-45f3-840b-761a03c33bdd" providerId="ADAL" clId="{067220B6-0E60-41E5-9861-B1BC24804808}" dt="2024-03-27T12:00:00.379" v="2640" actId="21"/>
          <ac:grpSpMkLst>
            <pc:docMk/>
            <pc:sldMk cId="2299747891" sldId="764"/>
            <ac:grpSpMk id="20" creationId="{0A8A7A75-FF50-D0EA-93E6-A3DDE49B287A}"/>
          </ac:grpSpMkLst>
        </pc:grpChg>
        <pc:grpChg chg="add del mod">
          <ac:chgData name="Dace Rudusa" userId="0de683d1-b712-45f3-840b-761a03c33bdd" providerId="ADAL" clId="{067220B6-0E60-41E5-9861-B1BC24804808}" dt="2024-03-27T12:00:17.795" v="2647" actId="21"/>
          <ac:grpSpMkLst>
            <pc:docMk/>
            <pc:sldMk cId="2299747891" sldId="764"/>
            <ac:grpSpMk id="23" creationId="{D457452D-035E-A481-DC5C-92F06F0BE742}"/>
          </ac:grpSpMkLst>
        </pc:grpChg>
        <pc:graphicFrameChg chg="del">
          <ac:chgData name="Dace Rudusa" userId="0de683d1-b712-45f3-840b-761a03c33bdd" providerId="ADAL" clId="{067220B6-0E60-41E5-9861-B1BC24804808}" dt="2024-03-27T11:41:38.191" v="2313" actId="21"/>
          <ac:graphicFrameMkLst>
            <pc:docMk/>
            <pc:sldMk cId="2299747891" sldId="764"/>
            <ac:graphicFrameMk id="9" creationId="{B805DF66-E30A-FD58-6485-5E459E333310}"/>
          </ac:graphicFrameMkLst>
        </pc:graphicFrameChg>
        <pc:picChg chg="del">
          <ac:chgData name="Dace Rudusa" userId="0de683d1-b712-45f3-840b-761a03c33bdd" providerId="ADAL" clId="{067220B6-0E60-41E5-9861-B1BC24804808}" dt="2024-03-27T11:40:25.304" v="2254" actId="21"/>
          <ac:picMkLst>
            <pc:docMk/>
            <pc:sldMk cId="2299747891" sldId="764"/>
            <ac:picMk id="4" creationId="{5EC08E10-9568-A075-E382-6F287681E154}"/>
          </ac:picMkLst>
        </pc:picChg>
        <pc:picChg chg="add del mod">
          <ac:chgData name="Dace Rudusa" userId="0de683d1-b712-45f3-840b-761a03c33bdd" providerId="ADAL" clId="{067220B6-0E60-41E5-9861-B1BC24804808}" dt="2024-03-27T12:06:09.480" v="2693" actId="21"/>
          <ac:picMkLst>
            <pc:docMk/>
            <pc:sldMk cId="2299747891" sldId="764"/>
            <ac:picMk id="27" creationId="{266D7ED3-0760-FD1B-610A-060A1D4ECE2F}"/>
          </ac:picMkLst>
        </pc:picChg>
        <pc:picChg chg="add mod">
          <ac:chgData name="Dace Rudusa" userId="0de683d1-b712-45f3-840b-761a03c33bdd" providerId="ADAL" clId="{067220B6-0E60-41E5-9861-B1BC24804808}" dt="2024-03-27T12:09:39.407" v="2708" actId="26606"/>
          <ac:picMkLst>
            <pc:docMk/>
            <pc:sldMk cId="2299747891" sldId="764"/>
            <ac:picMk id="29" creationId="{8A740615-6839-6DB2-DB48-A94BF322BFB9}"/>
          </ac:picMkLst>
        </pc:picChg>
        <pc:picChg chg="add del mod">
          <ac:chgData name="Dace Rudusa" userId="0de683d1-b712-45f3-840b-761a03c33bdd" providerId="ADAL" clId="{067220B6-0E60-41E5-9861-B1BC24804808}" dt="2024-03-27T12:09:48.446" v="2709" actId="21"/>
          <ac:picMkLst>
            <pc:docMk/>
            <pc:sldMk cId="2299747891" sldId="764"/>
            <ac:picMk id="30" creationId="{DFBF7CC9-934C-F901-B65A-E78D79C4AE76}"/>
          </ac:picMkLst>
        </pc:picChg>
      </pc:sldChg>
      <pc:sldChg chg="new del ord">
        <pc:chgData name="Dace Rudusa" userId="0de683d1-b712-45f3-840b-761a03c33bdd" providerId="ADAL" clId="{067220B6-0E60-41E5-9861-B1BC24804808}" dt="2024-03-28T10:41:07.122" v="4115" actId="2696"/>
        <pc:sldMkLst>
          <pc:docMk/>
          <pc:sldMk cId="1993947377" sldId="765"/>
        </pc:sldMkLst>
      </pc:sldChg>
      <pc:sldChg chg="addSp delSp modSp add mod ord setBg delAnim modAnim">
        <pc:chgData name="Dace Rudusa" userId="0de683d1-b712-45f3-840b-761a03c33bdd" providerId="ADAL" clId="{067220B6-0E60-41E5-9861-B1BC24804808}" dt="2024-03-28T10:40:41.351" v="4114" actId="14100"/>
        <pc:sldMkLst>
          <pc:docMk/>
          <pc:sldMk cId="83860571" sldId="766"/>
        </pc:sldMkLst>
        <pc:spChg chg="mod">
          <ac:chgData name="Dace Rudusa" userId="0de683d1-b712-45f3-840b-761a03c33bdd" providerId="ADAL" clId="{067220B6-0E60-41E5-9861-B1BC24804808}" dt="2024-03-28T10:08:38.873" v="3746" actId="5793"/>
          <ac:spMkLst>
            <pc:docMk/>
            <pc:sldMk cId="83860571" sldId="766"/>
            <ac:spMk id="3" creationId="{6F7A8C6C-471D-EA32-5771-B2AD43CF91EE}"/>
          </ac:spMkLst>
        </pc:spChg>
        <pc:spChg chg="mod">
          <ac:chgData name="Dace Rudusa" userId="0de683d1-b712-45f3-840b-761a03c33bdd" providerId="ADAL" clId="{067220B6-0E60-41E5-9861-B1BC24804808}" dt="2024-03-28T10:28:09.302" v="4106" actId="207"/>
          <ac:spMkLst>
            <pc:docMk/>
            <pc:sldMk cId="83860571" sldId="766"/>
            <ac:spMk id="4" creationId="{A27319D8-71B9-CB1D-5EFE-78D34CDEC8EF}"/>
          </ac:spMkLst>
        </pc:spChg>
        <pc:spChg chg="add del mod">
          <ac:chgData name="Dace Rudusa" userId="0de683d1-b712-45f3-840b-761a03c33bdd" providerId="ADAL" clId="{067220B6-0E60-41E5-9861-B1BC24804808}" dt="2024-03-28T10:03:47.027" v="3719" actId="5793"/>
          <ac:spMkLst>
            <pc:docMk/>
            <pc:sldMk cId="83860571" sldId="766"/>
            <ac:spMk id="5" creationId="{1BBCF2E2-E267-4433-39D5-E1605ABCA626}"/>
          </ac:spMkLst>
        </pc:spChg>
        <pc:spChg chg="mod">
          <ac:chgData name="Dace Rudusa" userId="0de683d1-b712-45f3-840b-761a03c33bdd" providerId="ADAL" clId="{067220B6-0E60-41E5-9861-B1BC24804808}" dt="2024-03-28T10:14:03.466" v="3791" actId="688"/>
          <ac:spMkLst>
            <pc:docMk/>
            <pc:sldMk cId="83860571" sldId="766"/>
            <ac:spMk id="7" creationId="{BF0CDD1A-BF18-1B49-B48A-F9D61C1AFD49}"/>
          </ac:spMkLst>
        </pc:spChg>
        <pc:spChg chg="mod">
          <ac:chgData name="Dace Rudusa" userId="0de683d1-b712-45f3-840b-761a03c33bdd" providerId="ADAL" clId="{067220B6-0E60-41E5-9861-B1BC24804808}" dt="2024-03-28T10:21:20.583" v="3952" actId="1076"/>
          <ac:spMkLst>
            <pc:docMk/>
            <pc:sldMk cId="83860571" sldId="766"/>
            <ac:spMk id="9" creationId="{C0A79AB4-49D1-6E5B-4B4D-2156F118DD0A}"/>
          </ac:spMkLst>
        </pc:spChg>
        <pc:spChg chg="del mod">
          <ac:chgData name="Dace Rudusa" userId="0de683d1-b712-45f3-840b-761a03c33bdd" providerId="ADAL" clId="{067220B6-0E60-41E5-9861-B1BC24804808}" dt="2024-03-28T10:14:06.942" v="3792" actId="21"/>
          <ac:spMkLst>
            <pc:docMk/>
            <pc:sldMk cId="83860571" sldId="766"/>
            <ac:spMk id="10" creationId="{DB1882C4-6384-DBEC-8276-93EAA5E9ABFA}"/>
          </ac:spMkLst>
        </pc:spChg>
        <pc:spChg chg="del mod">
          <ac:chgData name="Dace Rudusa" userId="0de683d1-b712-45f3-840b-761a03c33bdd" providerId="ADAL" clId="{067220B6-0E60-41E5-9861-B1BC24804808}" dt="2024-03-28T10:14:09.464" v="3793" actId="21"/>
          <ac:spMkLst>
            <pc:docMk/>
            <pc:sldMk cId="83860571" sldId="766"/>
            <ac:spMk id="11" creationId="{7B043412-40EB-EB6D-8083-242D989BB360}"/>
          </ac:spMkLst>
        </pc:spChg>
        <pc:spChg chg="mod">
          <ac:chgData name="Dace Rudusa" userId="0de683d1-b712-45f3-840b-761a03c33bdd" providerId="ADAL" clId="{067220B6-0E60-41E5-9861-B1BC24804808}" dt="2024-03-28T10:09:27.860" v="3759" actId="1076"/>
          <ac:spMkLst>
            <pc:docMk/>
            <pc:sldMk cId="83860571" sldId="766"/>
            <ac:spMk id="12" creationId="{29EC6A5E-B1BB-CCE8-99C3-608B9504D778}"/>
          </ac:spMkLst>
        </pc:spChg>
        <pc:spChg chg="add del mod">
          <ac:chgData name="Dace Rudusa" userId="0de683d1-b712-45f3-840b-761a03c33bdd" providerId="ADAL" clId="{067220B6-0E60-41E5-9861-B1BC24804808}" dt="2024-03-28T10:12:13.216" v="3777" actId="478"/>
          <ac:spMkLst>
            <pc:docMk/>
            <pc:sldMk cId="83860571" sldId="766"/>
            <ac:spMk id="13" creationId="{5DDF03DB-C84F-F050-547C-EDE214BB10E0}"/>
          </ac:spMkLst>
        </pc:spChg>
        <pc:spChg chg="add del mod">
          <ac:chgData name="Dace Rudusa" userId="0de683d1-b712-45f3-840b-761a03c33bdd" providerId="ADAL" clId="{067220B6-0E60-41E5-9861-B1BC24804808}" dt="2024-03-28T10:39:51.750" v="4107" actId="21"/>
          <ac:spMkLst>
            <pc:docMk/>
            <pc:sldMk cId="83860571" sldId="766"/>
            <ac:spMk id="17" creationId="{EC713C3E-A3AB-00D8-0454-4DD36234355A}"/>
          </ac:spMkLst>
        </pc:spChg>
        <pc:graphicFrameChg chg="add mod">
          <ac:chgData name="Dace Rudusa" userId="0de683d1-b712-45f3-840b-761a03c33bdd" providerId="ADAL" clId="{067220B6-0E60-41E5-9861-B1BC24804808}" dt="2024-03-28T10:00:07.482" v="3693"/>
          <ac:graphicFrameMkLst>
            <pc:docMk/>
            <pc:sldMk cId="83860571" sldId="766"/>
            <ac:graphicFrameMk id="2" creationId="{20126CA7-C582-BA7A-5875-D5E4E9087306}"/>
          </ac:graphicFrameMkLst>
        </pc:graphicFrameChg>
        <pc:graphicFrameChg chg="add del mod">
          <ac:chgData name="Dace Rudusa" userId="0de683d1-b712-45f3-840b-761a03c33bdd" providerId="ADAL" clId="{067220B6-0E60-41E5-9861-B1BC24804808}" dt="2024-03-28T10:04:37.169" v="3725" actId="21"/>
          <ac:graphicFrameMkLst>
            <pc:docMk/>
            <pc:sldMk cId="83860571" sldId="766"/>
            <ac:graphicFrameMk id="14" creationId="{20126CA7-C582-BA7A-5875-D5E4E9087306}"/>
          </ac:graphicFrameMkLst>
        </pc:graphicFrameChg>
        <pc:picChg chg="del">
          <ac:chgData name="Dace Rudusa" userId="0de683d1-b712-45f3-840b-761a03c33bdd" providerId="ADAL" clId="{067220B6-0E60-41E5-9861-B1BC24804808}" dt="2024-03-28T08:30:27.316" v="3685" actId="21"/>
          <ac:picMkLst>
            <pc:docMk/>
            <pc:sldMk cId="83860571" sldId="766"/>
            <ac:picMk id="8" creationId="{62D58017-040D-DBA0-3E7D-B107A5B2A55B}"/>
          </ac:picMkLst>
        </pc:picChg>
        <pc:picChg chg="add del mod">
          <ac:chgData name="Dace Rudusa" userId="0de683d1-b712-45f3-840b-761a03c33bdd" providerId="ADAL" clId="{067220B6-0E60-41E5-9861-B1BC24804808}" dt="2024-03-28T10:13:01.897" v="3779" actId="21"/>
          <ac:picMkLst>
            <pc:docMk/>
            <pc:sldMk cId="83860571" sldId="766"/>
            <ac:picMk id="16" creationId="{37D8FF38-C357-626C-4F4F-A5907D04085F}"/>
          </ac:picMkLst>
        </pc:picChg>
        <pc:picChg chg="add mod">
          <ac:chgData name="Dace Rudusa" userId="0de683d1-b712-45f3-840b-761a03c33bdd" providerId="ADAL" clId="{067220B6-0E60-41E5-9861-B1BC24804808}" dt="2024-03-28T10:12:17.009" v="3778" actId="14100"/>
          <ac:picMkLst>
            <pc:docMk/>
            <pc:sldMk cId="83860571" sldId="766"/>
            <ac:picMk id="19" creationId="{0BF59A4B-5BBE-4076-08F7-ACE952AD4919}"/>
          </ac:picMkLst>
        </pc:picChg>
        <pc:picChg chg="add mod">
          <ac:chgData name="Dace Rudusa" userId="0de683d1-b712-45f3-840b-761a03c33bdd" providerId="ADAL" clId="{067220B6-0E60-41E5-9861-B1BC24804808}" dt="2024-03-28T10:13:31.594" v="3784" actId="1076"/>
          <ac:picMkLst>
            <pc:docMk/>
            <pc:sldMk cId="83860571" sldId="766"/>
            <ac:picMk id="21" creationId="{E086491C-A8EF-D51B-54BE-B5B2E04F3C3C}"/>
          </ac:picMkLst>
        </pc:picChg>
        <pc:picChg chg="add mod">
          <ac:chgData name="Dace Rudusa" userId="0de683d1-b712-45f3-840b-761a03c33bdd" providerId="ADAL" clId="{067220B6-0E60-41E5-9861-B1BC24804808}" dt="2024-03-28T10:40:41.351" v="4114" actId="14100"/>
          <ac:picMkLst>
            <pc:docMk/>
            <pc:sldMk cId="83860571" sldId="766"/>
            <ac:picMk id="23" creationId="{0A3254A1-C450-9A23-F7AC-2CBEE622098E}"/>
          </ac:picMkLst>
        </pc:picChg>
      </pc:sldChg>
      <pc:sldChg chg="addSp delSp modSp add mod ord setBg delAnim">
        <pc:chgData name="Dace Rudusa" userId="0de683d1-b712-45f3-840b-761a03c33bdd" providerId="ADAL" clId="{067220B6-0E60-41E5-9861-B1BC24804808}" dt="2024-03-28T08:27:42.790" v="3645" actId="20577"/>
        <pc:sldMkLst>
          <pc:docMk/>
          <pc:sldMk cId="1419806252" sldId="767"/>
        </pc:sldMkLst>
        <pc:spChg chg="add mod">
          <ac:chgData name="Dace Rudusa" userId="0de683d1-b712-45f3-840b-761a03c33bdd" providerId="ADAL" clId="{067220B6-0E60-41E5-9861-B1BC24804808}" dt="2024-03-28T08:27:41.642" v="3644" actId="20577"/>
          <ac:spMkLst>
            <pc:docMk/>
            <pc:sldMk cId="1419806252" sldId="767"/>
            <ac:spMk id="2" creationId="{98CB6E5F-61DB-D943-7CE2-559AFBAB0AC1}"/>
          </ac:spMkLst>
        </pc:spChg>
        <pc:spChg chg="mod">
          <ac:chgData name="Dace Rudusa" userId="0de683d1-b712-45f3-840b-761a03c33bdd" providerId="ADAL" clId="{067220B6-0E60-41E5-9861-B1BC24804808}" dt="2024-03-26T15:12:32.375" v="1634" actId="14100"/>
          <ac:spMkLst>
            <pc:docMk/>
            <pc:sldMk cId="1419806252" sldId="767"/>
            <ac:spMk id="3" creationId="{B849FEFC-CAA3-CB8B-66CE-80F007D725A0}"/>
          </ac:spMkLst>
        </pc:spChg>
        <pc:spChg chg="del">
          <ac:chgData name="Dace Rudusa" userId="0de683d1-b712-45f3-840b-761a03c33bdd" providerId="ADAL" clId="{067220B6-0E60-41E5-9861-B1BC24804808}" dt="2024-03-26T12:45:14.010" v="602" actId="21"/>
          <ac:spMkLst>
            <pc:docMk/>
            <pc:sldMk cId="1419806252" sldId="767"/>
            <ac:spMk id="4" creationId="{D462EEAD-E131-2352-FF8A-2C937EEC5EF2}"/>
          </ac:spMkLst>
        </pc:spChg>
        <pc:spChg chg="del">
          <ac:chgData name="Dace Rudusa" userId="0de683d1-b712-45f3-840b-761a03c33bdd" providerId="ADAL" clId="{067220B6-0E60-41E5-9861-B1BC24804808}" dt="2024-03-26T12:45:09.896" v="601" actId="21"/>
          <ac:spMkLst>
            <pc:docMk/>
            <pc:sldMk cId="1419806252" sldId="767"/>
            <ac:spMk id="5" creationId="{3B42077A-7646-D892-5709-7CB9A96D1217}"/>
          </ac:spMkLst>
        </pc:spChg>
        <pc:spChg chg="add mod">
          <ac:chgData name="Dace Rudusa" userId="0de683d1-b712-45f3-840b-761a03c33bdd" providerId="ADAL" clId="{067220B6-0E60-41E5-9861-B1BC24804808}" dt="2024-03-26T15:12:27.123" v="1633" actId="1076"/>
          <ac:spMkLst>
            <pc:docMk/>
            <pc:sldMk cId="1419806252" sldId="767"/>
            <ac:spMk id="8" creationId="{DC64808B-83A9-100F-44C1-AD560730E62A}"/>
          </ac:spMkLst>
        </pc:spChg>
        <pc:spChg chg="del">
          <ac:chgData name="Dace Rudusa" userId="0de683d1-b712-45f3-840b-761a03c33bdd" providerId="ADAL" clId="{067220B6-0E60-41E5-9861-B1BC24804808}" dt="2024-03-26T15:12:42.093" v="1636" actId="21"/>
          <ac:spMkLst>
            <pc:docMk/>
            <pc:sldMk cId="1419806252" sldId="767"/>
            <ac:spMk id="11" creationId="{D856F99C-C93A-9224-0D21-A5F55873F530}"/>
          </ac:spMkLst>
        </pc:spChg>
        <pc:spChg chg="add mod">
          <ac:chgData name="Dace Rudusa" userId="0de683d1-b712-45f3-840b-761a03c33bdd" providerId="ADAL" clId="{067220B6-0E60-41E5-9861-B1BC24804808}" dt="2024-03-28T08:27:42.790" v="3645" actId="20577"/>
          <ac:spMkLst>
            <pc:docMk/>
            <pc:sldMk cId="1419806252" sldId="767"/>
            <ac:spMk id="13" creationId="{8AB06F70-0CE1-1B81-46F4-BA45C333DE98}"/>
          </ac:spMkLst>
        </pc:spChg>
        <pc:picChg chg="del">
          <ac:chgData name="Dace Rudusa" userId="0de683d1-b712-45f3-840b-761a03c33bdd" providerId="ADAL" clId="{067220B6-0E60-41E5-9861-B1BC24804808}" dt="2024-03-26T15:12:37.552" v="1635" actId="21"/>
          <ac:picMkLst>
            <pc:docMk/>
            <pc:sldMk cId="1419806252" sldId="767"/>
            <ac:picMk id="14" creationId="{B4C2DE43-9AA0-C026-4CBE-B749A4B91CF7}"/>
          </ac:picMkLst>
        </pc:picChg>
        <pc:picChg chg="add mod">
          <ac:chgData name="Dace Rudusa" userId="0de683d1-b712-45f3-840b-761a03c33bdd" providerId="ADAL" clId="{067220B6-0E60-41E5-9861-B1BC24804808}" dt="2024-03-26T15:27:23.964" v="1669" actId="14100"/>
          <ac:picMkLst>
            <pc:docMk/>
            <pc:sldMk cId="1419806252" sldId="767"/>
            <ac:picMk id="16" creationId="{C2E4D247-BA86-DD27-0C5F-A6ED238B5AC2}"/>
          </ac:picMkLst>
        </pc:picChg>
        <pc:picChg chg="add mod">
          <ac:chgData name="Dace Rudusa" userId="0de683d1-b712-45f3-840b-761a03c33bdd" providerId="ADAL" clId="{067220B6-0E60-41E5-9861-B1BC24804808}" dt="2024-03-26T15:19:28.724" v="1660" actId="14100"/>
          <ac:picMkLst>
            <pc:docMk/>
            <pc:sldMk cId="1419806252" sldId="767"/>
            <ac:picMk id="18" creationId="{09D356EC-E70F-B01A-4E15-45E03176ACAC}"/>
          </ac:picMkLst>
        </pc:picChg>
        <pc:picChg chg="add mod">
          <ac:chgData name="Dace Rudusa" userId="0de683d1-b712-45f3-840b-761a03c33bdd" providerId="ADAL" clId="{067220B6-0E60-41E5-9861-B1BC24804808}" dt="2024-03-26T15:27:06.744" v="1666" actId="14100"/>
          <ac:picMkLst>
            <pc:docMk/>
            <pc:sldMk cId="1419806252" sldId="767"/>
            <ac:picMk id="20" creationId="{4E3486C6-31E1-396A-7FDB-18C9D05BCB54}"/>
          </ac:picMkLst>
        </pc:picChg>
        <pc:picChg chg="add mod">
          <ac:chgData name="Dace Rudusa" userId="0de683d1-b712-45f3-840b-761a03c33bdd" providerId="ADAL" clId="{067220B6-0E60-41E5-9861-B1BC24804808}" dt="2024-03-26T15:27:28.463" v="1670" actId="14100"/>
          <ac:picMkLst>
            <pc:docMk/>
            <pc:sldMk cId="1419806252" sldId="767"/>
            <ac:picMk id="22" creationId="{82A3DCBB-9346-BBC3-70E4-68211EA7EB77}"/>
          </ac:picMkLst>
        </pc:picChg>
        <pc:picChg chg="add mod">
          <ac:chgData name="Dace Rudusa" userId="0de683d1-b712-45f3-840b-761a03c33bdd" providerId="ADAL" clId="{067220B6-0E60-41E5-9861-B1BC24804808}" dt="2024-03-26T15:27:36.957" v="1671" actId="14100"/>
          <ac:picMkLst>
            <pc:docMk/>
            <pc:sldMk cId="1419806252" sldId="767"/>
            <ac:picMk id="24" creationId="{7F4A0E97-477F-C23C-D17E-E829120E8025}"/>
          </ac:picMkLst>
        </pc:picChg>
      </pc:sldChg>
      <pc:sldChg chg="addSp delSp modSp add mod ord setBg delAnim modAnim">
        <pc:chgData name="Dace Rudusa" userId="0de683d1-b712-45f3-840b-761a03c33bdd" providerId="ADAL" clId="{067220B6-0E60-41E5-9861-B1BC24804808}" dt="2024-03-26T13:19:11.007" v="1018" actId="14100"/>
        <pc:sldMkLst>
          <pc:docMk/>
          <pc:sldMk cId="2769312332" sldId="768"/>
        </pc:sldMkLst>
        <pc:spChg chg="del">
          <ac:chgData name="Dace Rudusa" userId="0de683d1-b712-45f3-840b-761a03c33bdd" providerId="ADAL" clId="{067220B6-0E60-41E5-9861-B1BC24804808}" dt="2024-03-26T13:05:10.827" v="681" actId="21"/>
          <ac:spMkLst>
            <pc:docMk/>
            <pc:sldMk cId="2769312332" sldId="768"/>
            <ac:spMk id="2" creationId="{479AC5D2-6D7E-3221-814B-0F9EE7197651}"/>
          </ac:spMkLst>
        </pc:spChg>
        <pc:spChg chg="mod">
          <ac:chgData name="Dace Rudusa" userId="0de683d1-b712-45f3-840b-761a03c33bdd" providerId="ADAL" clId="{067220B6-0E60-41E5-9861-B1BC24804808}" dt="2024-03-26T13:19:11.007" v="1018" actId="14100"/>
          <ac:spMkLst>
            <pc:docMk/>
            <pc:sldMk cId="2769312332" sldId="768"/>
            <ac:spMk id="3" creationId="{6F7A8C6C-471D-EA32-5771-B2AD43CF91EE}"/>
          </ac:spMkLst>
        </pc:spChg>
        <pc:spChg chg="del mod">
          <ac:chgData name="Dace Rudusa" userId="0de683d1-b712-45f3-840b-761a03c33bdd" providerId="ADAL" clId="{067220B6-0E60-41E5-9861-B1BC24804808}" dt="2024-03-26T13:03:33.917" v="674"/>
          <ac:spMkLst>
            <pc:docMk/>
            <pc:sldMk cId="2769312332" sldId="768"/>
            <ac:spMk id="5" creationId="{1BBCF2E2-E267-4433-39D5-E1605ABCA626}"/>
          </ac:spMkLst>
        </pc:spChg>
        <pc:spChg chg="add mod">
          <ac:chgData name="Dace Rudusa" userId="0de683d1-b712-45f3-840b-761a03c33bdd" providerId="ADAL" clId="{067220B6-0E60-41E5-9861-B1BC24804808}" dt="2024-03-26T13:18:31.503" v="1014" actId="1076"/>
          <ac:spMkLst>
            <pc:docMk/>
            <pc:sldMk cId="2769312332" sldId="768"/>
            <ac:spMk id="13" creationId="{358D2616-9B9B-CCDC-AEAE-FC1F0B3CE180}"/>
          </ac:spMkLst>
        </pc:spChg>
        <pc:spChg chg="add mod">
          <ac:chgData name="Dace Rudusa" userId="0de683d1-b712-45f3-840b-761a03c33bdd" providerId="ADAL" clId="{067220B6-0E60-41E5-9861-B1BC24804808}" dt="2024-03-26T13:18:56.791" v="1017" actId="313"/>
          <ac:spMkLst>
            <pc:docMk/>
            <pc:sldMk cId="2769312332" sldId="768"/>
            <ac:spMk id="14" creationId="{97D69FE1-CF10-2189-075C-0C3999A33A6B}"/>
          </ac:spMkLst>
        </pc:spChg>
        <pc:picChg chg="del">
          <ac:chgData name="Dace Rudusa" userId="0de683d1-b712-45f3-840b-761a03c33bdd" providerId="ADAL" clId="{067220B6-0E60-41E5-9861-B1BC24804808}" dt="2024-03-26T13:07:15.978" v="683" actId="21"/>
          <ac:picMkLst>
            <pc:docMk/>
            <pc:sldMk cId="2769312332" sldId="768"/>
            <ac:picMk id="8" creationId="{62D58017-040D-DBA0-3E7D-B107A5B2A55B}"/>
          </ac:picMkLst>
        </pc:picChg>
      </pc:sldChg>
      <pc:sldChg chg="addSp delSp modSp add mod ord setBg delAnim">
        <pc:chgData name="Dace Rudusa" userId="0de683d1-b712-45f3-840b-761a03c33bdd" providerId="ADAL" clId="{067220B6-0E60-41E5-9861-B1BC24804808}" dt="2024-03-26T13:40:46.903" v="1178" actId="20577"/>
        <pc:sldMkLst>
          <pc:docMk/>
          <pc:sldMk cId="3851972468" sldId="769"/>
        </pc:sldMkLst>
        <pc:spChg chg="mod">
          <ac:chgData name="Dace Rudusa" userId="0de683d1-b712-45f3-840b-761a03c33bdd" providerId="ADAL" clId="{067220B6-0E60-41E5-9861-B1BC24804808}" dt="2024-03-26T13:28:14.634" v="1045" actId="313"/>
          <ac:spMkLst>
            <pc:docMk/>
            <pc:sldMk cId="3851972468" sldId="769"/>
            <ac:spMk id="3" creationId="{6F7A8C6C-471D-EA32-5771-B2AD43CF91EE}"/>
          </ac:spMkLst>
        </pc:spChg>
        <pc:spChg chg="add del">
          <ac:chgData name="Dace Rudusa" userId="0de683d1-b712-45f3-840b-761a03c33bdd" providerId="ADAL" clId="{067220B6-0E60-41E5-9861-B1BC24804808}" dt="2024-03-26T13:40:04.947" v="1174" actId="22"/>
          <ac:spMkLst>
            <pc:docMk/>
            <pc:sldMk cId="3851972468" sldId="769"/>
            <ac:spMk id="4" creationId="{149F9ADA-9950-367F-8782-743DB9467F29}"/>
          </ac:spMkLst>
        </pc:spChg>
        <pc:spChg chg="mod">
          <ac:chgData name="Dace Rudusa" userId="0de683d1-b712-45f3-840b-761a03c33bdd" providerId="ADAL" clId="{067220B6-0E60-41E5-9861-B1BC24804808}" dt="2024-03-26T13:40:46.903" v="1178" actId="20577"/>
          <ac:spMkLst>
            <pc:docMk/>
            <pc:sldMk cId="3851972468" sldId="769"/>
            <ac:spMk id="13" creationId="{358D2616-9B9B-CCDC-AEAE-FC1F0B3CE180}"/>
          </ac:spMkLst>
        </pc:spChg>
        <pc:spChg chg="del">
          <ac:chgData name="Dace Rudusa" userId="0de683d1-b712-45f3-840b-761a03c33bdd" providerId="ADAL" clId="{067220B6-0E60-41E5-9861-B1BC24804808}" dt="2024-03-26T13:32:03.961" v="1046" actId="21"/>
          <ac:spMkLst>
            <pc:docMk/>
            <pc:sldMk cId="3851972468" sldId="769"/>
            <ac:spMk id="14" creationId="{97D69FE1-CF10-2189-075C-0C3999A33A6B}"/>
          </ac:spMkLst>
        </pc:spChg>
      </pc:sldChg>
      <pc:sldChg chg="delSp modSp add mod ord setBg delAnim">
        <pc:chgData name="Dace Rudusa" userId="0de683d1-b712-45f3-840b-761a03c33bdd" providerId="ADAL" clId="{067220B6-0E60-41E5-9861-B1BC24804808}" dt="2024-03-28T10:44:14.580" v="4124" actId="20577"/>
        <pc:sldMkLst>
          <pc:docMk/>
          <pc:sldMk cId="537254778" sldId="770"/>
        </pc:sldMkLst>
        <pc:spChg chg="del">
          <ac:chgData name="Dace Rudusa" userId="0de683d1-b712-45f3-840b-761a03c33bdd" providerId="ADAL" clId="{067220B6-0E60-41E5-9861-B1BC24804808}" dt="2024-03-27T10:31:28.815" v="1739" actId="21"/>
          <ac:spMkLst>
            <pc:docMk/>
            <pc:sldMk cId="537254778" sldId="770"/>
            <ac:spMk id="4" creationId="{DE306FF9-8693-02A9-F586-09E3B699CC14}"/>
          </ac:spMkLst>
        </pc:spChg>
        <pc:spChg chg="mod">
          <ac:chgData name="Dace Rudusa" userId="0de683d1-b712-45f3-840b-761a03c33bdd" providerId="ADAL" clId="{067220B6-0E60-41E5-9861-B1BC24804808}" dt="2024-03-27T12:48:44.141" v="2884" actId="14100"/>
          <ac:spMkLst>
            <pc:docMk/>
            <pc:sldMk cId="537254778" sldId="770"/>
            <ac:spMk id="5" creationId="{2F20B812-6421-D1F1-61B0-6C599167CF68}"/>
          </ac:spMkLst>
        </pc:spChg>
        <pc:spChg chg="mod">
          <ac:chgData name="Dace Rudusa" userId="0de683d1-b712-45f3-840b-761a03c33bdd" providerId="ADAL" clId="{067220B6-0E60-41E5-9861-B1BC24804808}" dt="2024-03-27T12:48:40.631" v="2883" actId="14100"/>
          <ac:spMkLst>
            <pc:docMk/>
            <pc:sldMk cId="537254778" sldId="770"/>
            <ac:spMk id="6" creationId="{06ED529C-6D5A-ACE0-4B77-50D274DC9576}"/>
          </ac:spMkLst>
        </pc:spChg>
        <pc:spChg chg="mod">
          <ac:chgData name="Dace Rudusa" userId="0de683d1-b712-45f3-840b-761a03c33bdd" providerId="ADAL" clId="{067220B6-0E60-41E5-9861-B1BC24804808}" dt="2024-03-27T12:57:32.701" v="2973" actId="115"/>
          <ac:spMkLst>
            <pc:docMk/>
            <pc:sldMk cId="537254778" sldId="770"/>
            <ac:spMk id="8" creationId="{5A8E0D3B-1291-459D-59B9-416B341ED45A}"/>
          </ac:spMkLst>
        </pc:spChg>
        <pc:spChg chg="del">
          <ac:chgData name="Dace Rudusa" userId="0de683d1-b712-45f3-840b-761a03c33bdd" providerId="ADAL" clId="{067220B6-0E60-41E5-9861-B1BC24804808}" dt="2024-03-27T10:31:36.241" v="1740" actId="21"/>
          <ac:spMkLst>
            <pc:docMk/>
            <pc:sldMk cId="537254778" sldId="770"/>
            <ac:spMk id="13" creationId="{1100D46A-8CEB-A7D5-2C48-CFE2340207C3}"/>
          </ac:spMkLst>
        </pc:spChg>
        <pc:spChg chg="del">
          <ac:chgData name="Dace Rudusa" userId="0de683d1-b712-45f3-840b-761a03c33bdd" providerId="ADAL" clId="{067220B6-0E60-41E5-9861-B1BC24804808}" dt="2024-03-27T10:31:54.890" v="1742" actId="21"/>
          <ac:spMkLst>
            <pc:docMk/>
            <pc:sldMk cId="537254778" sldId="770"/>
            <ac:spMk id="15" creationId="{F444CF3D-D329-CC35-2C65-6A724E51393A}"/>
          </ac:spMkLst>
        </pc:spChg>
        <pc:spChg chg="mod">
          <ac:chgData name="Dace Rudusa" userId="0de683d1-b712-45f3-840b-761a03c33bdd" providerId="ADAL" clId="{067220B6-0E60-41E5-9861-B1BC24804808}" dt="2024-03-28T10:44:14.580" v="4124" actId="20577"/>
          <ac:spMkLst>
            <pc:docMk/>
            <pc:sldMk cId="537254778" sldId="770"/>
            <ac:spMk id="16" creationId="{EB45914A-3DD5-5583-25CE-9DF2A724E100}"/>
          </ac:spMkLst>
        </pc:spChg>
        <pc:spChg chg="mod">
          <ac:chgData name="Dace Rudusa" userId="0de683d1-b712-45f3-840b-761a03c33bdd" providerId="ADAL" clId="{067220B6-0E60-41E5-9861-B1BC24804808}" dt="2024-03-27T11:09:32.108" v="2135" actId="1076"/>
          <ac:spMkLst>
            <pc:docMk/>
            <pc:sldMk cId="537254778" sldId="770"/>
            <ac:spMk id="21" creationId="{DD48F5FD-2A3E-44A6-8913-C0AB0EC61F5B}"/>
          </ac:spMkLst>
        </pc:spChg>
        <pc:spChg chg="mod">
          <ac:chgData name="Dace Rudusa" userId="0de683d1-b712-45f3-840b-761a03c33bdd" providerId="ADAL" clId="{067220B6-0E60-41E5-9861-B1BC24804808}" dt="2024-03-27T11:09:36.588" v="2142" actId="20577"/>
          <ac:spMkLst>
            <pc:docMk/>
            <pc:sldMk cId="537254778" sldId="770"/>
            <ac:spMk id="25" creationId="{1F83DD94-B8E9-45AD-BF76-EFF53149E3BD}"/>
          </ac:spMkLst>
        </pc:spChg>
        <pc:picChg chg="del">
          <ac:chgData name="Dace Rudusa" userId="0de683d1-b712-45f3-840b-761a03c33bdd" providerId="ADAL" clId="{067220B6-0E60-41E5-9861-B1BC24804808}" dt="2024-03-27T10:30:33.777" v="1733" actId="21"/>
          <ac:picMkLst>
            <pc:docMk/>
            <pc:sldMk cId="537254778" sldId="770"/>
            <ac:picMk id="10" creationId="{653497F0-1F53-2406-4890-1FB0CF9B61DC}"/>
          </ac:picMkLst>
        </pc:picChg>
      </pc:sldChg>
      <pc:sldChg chg="new del ord">
        <pc:chgData name="Dace Rudusa" userId="0de683d1-b712-45f3-840b-761a03c33bdd" providerId="ADAL" clId="{067220B6-0E60-41E5-9861-B1BC24804808}" dt="2024-03-27T11:40:01.780" v="2251" actId="2696"/>
        <pc:sldMkLst>
          <pc:docMk/>
          <pc:sldMk cId="4217021216" sldId="771"/>
        </pc:sldMkLst>
      </pc:sldChg>
      <pc:sldMasterChg chg="delSldLayout">
        <pc:chgData name="Dace Rudusa" userId="0de683d1-b712-45f3-840b-761a03c33bdd" providerId="ADAL" clId="{067220B6-0E60-41E5-9861-B1BC24804808}" dt="2024-03-27T12:09:06.982" v="2701" actId="2696"/>
        <pc:sldMasterMkLst>
          <pc:docMk/>
          <pc:sldMasterMk cId="0" sldId="2147483747"/>
        </pc:sldMasterMkLst>
        <pc:sldLayoutChg chg="del">
          <pc:chgData name="Dace Rudusa" userId="0de683d1-b712-45f3-840b-761a03c33bdd" providerId="ADAL" clId="{067220B6-0E60-41E5-9861-B1BC24804808}" dt="2024-03-27T12:09:06.982" v="2701" actId="2696"/>
          <pc:sldLayoutMkLst>
            <pc:docMk/>
            <pc:sldMasterMk cId="0" sldId="2147483747"/>
            <pc:sldLayoutMk cId="1367006760" sldId="2147483754"/>
          </pc:sldLayoutMkLst>
        </pc:sldLayoutChg>
      </pc:sldMasterChg>
    </pc:docChg>
  </pc:docChgLst>
  <pc:docChgLst>
    <pc:chgData name="Dace Rudusa" userId="0de683d1-b712-45f3-840b-761a03c33bdd" providerId="ADAL" clId="{0D571028-9DAC-4452-98A0-893C690AAD0C}"/>
    <pc:docChg chg="undo redo custSel addSld delSld modSld sldOrd">
      <pc:chgData name="Dace Rudusa" userId="0de683d1-b712-45f3-840b-761a03c33bdd" providerId="ADAL" clId="{0D571028-9DAC-4452-98A0-893C690AAD0C}" dt="2024-02-28T10:37:32.857" v="4460" actId="1076"/>
      <pc:docMkLst>
        <pc:docMk/>
      </pc:docMkLst>
      <pc:sldChg chg="del">
        <pc:chgData name="Dace Rudusa" userId="0de683d1-b712-45f3-840b-761a03c33bdd" providerId="ADAL" clId="{0D571028-9DAC-4452-98A0-893C690AAD0C}" dt="2024-02-28T10:22:12.672" v="4403" actId="2696"/>
        <pc:sldMkLst>
          <pc:docMk/>
          <pc:sldMk cId="0" sldId="281"/>
        </pc:sldMkLst>
      </pc:sldChg>
      <pc:sldChg chg="del">
        <pc:chgData name="Dace Rudusa" userId="0de683d1-b712-45f3-840b-761a03c33bdd" providerId="ADAL" clId="{0D571028-9DAC-4452-98A0-893C690AAD0C}" dt="2024-02-28T10:22:17.872" v="4405" actId="2696"/>
        <pc:sldMkLst>
          <pc:docMk/>
          <pc:sldMk cId="0" sldId="292"/>
        </pc:sldMkLst>
      </pc:sldChg>
      <pc:sldChg chg="modSp add del mod ord setBg">
        <pc:chgData name="Dace Rudusa" userId="0de683d1-b712-45f3-840b-761a03c33bdd" providerId="ADAL" clId="{0D571028-9DAC-4452-98A0-893C690AAD0C}" dt="2024-02-27T11:32:58.506" v="834" actId="2696"/>
        <pc:sldMkLst>
          <pc:docMk/>
          <pc:sldMk cId="4188719840" sldId="293"/>
        </pc:sldMkLst>
        <pc:picChg chg="mod">
          <ac:chgData name="Dace Rudusa" userId="0de683d1-b712-45f3-840b-761a03c33bdd" providerId="ADAL" clId="{0D571028-9DAC-4452-98A0-893C690AAD0C}" dt="2024-02-27T11:32:38.612" v="832" actId="1076"/>
          <ac:picMkLst>
            <pc:docMk/>
            <pc:sldMk cId="4188719840" sldId="293"/>
            <ac:picMk id="4" creationId="{76D560FB-10DE-4706-9E5E-BA30AF5A3BE8}"/>
          </ac:picMkLst>
        </pc:picChg>
      </pc:sldChg>
      <pc:sldChg chg="del">
        <pc:chgData name="Dace Rudusa" userId="0de683d1-b712-45f3-840b-761a03c33bdd" providerId="ADAL" clId="{0D571028-9DAC-4452-98A0-893C690AAD0C}" dt="2024-02-26T10:16:05.424" v="4" actId="2696"/>
        <pc:sldMkLst>
          <pc:docMk/>
          <pc:sldMk cId="2357395715" sldId="324"/>
        </pc:sldMkLst>
      </pc:sldChg>
      <pc:sldChg chg="addSp delSp modSp add del mod setBg delAnim modAnim">
        <pc:chgData name="Dace Rudusa" userId="0de683d1-b712-45f3-840b-761a03c33bdd" providerId="ADAL" clId="{0D571028-9DAC-4452-98A0-893C690AAD0C}" dt="2024-02-26T11:05:53.055" v="40" actId="2696"/>
        <pc:sldMkLst>
          <pc:docMk/>
          <pc:sldMk cId="2373625614" sldId="347"/>
        </pc:sldMkLst>
        <pc:spChg chg="del">
          <ac:chgData name="Dace Rudusa" userId="0de683d1-b712-45f3-840b-761a03c33bdd" providerId="ADAL" clId="{0D571028-9DAC-4452-98A0-893C690AAD0C}" dt="2024-02-26T10:48:59.105" v="24" actId="21"/>
          <ac:spMkLst>
            <pc:docMk/>
            <pc:sldMk cId="2373625614" sldId="347"/>
            <ac:spMk id="5" creationId="{3E5D5F7C-8631-49AD-9EBC-4E3566642CA9}"/>
          </ac:spMkLst>
        </pc:spChg>
        <pc:spChg chg="mod">
          <ac:chgData name="Dace Rudusa" userId="0de683d1-b712-45f3-840b-761a03c33bdd" providerId="ADAL" clId="{0D571028-9DAC-4452-98A0-893C690AAD0C}" dt="2024-02-26T10:51:17.499" v="38" actId="14100"/>
          <ac:spMkLst>
            <pc:docMk/>
            <pc:sldMk cId="2373625614" sldId="347"/>
            <ac:spMk id="15" creationId="{9AC536CE-52A3-F87A-26E1-AE736A26C90E}"/>
          </ac:spMkLst>
        </pc:spChg>
        <pc:picChg chg="add del mod">
          <ac:chgData name="Dace Rudusa" userId="0de683d1-b712-45f3-840b-761a03c33bdd" providerId="ADAL" clId="{0D571028-9DAC-4452-98A0-893C690AAD0C}" dt="2024-02-26T10:50:23.957" v="32" actId="21"/>
          <ac:picMkLst>
            <pc:docMk/>
            <pc:sldMk cId="2373625614" sldId="347"/>
            <ac:picMk id="2" creationId="{C0E57C52-320B-B9B4-3208-E1E421A54D8D}"/>
          </ac:picMkLst>
        </pc:picChg>
        <pc:picChg chg="mod">
          <ac:chgData name="Dace Rudusa" userId="0de683d1-b712-45f3-840b-761a03c33bdd" providerId="ADAL" clId="{0D571028-9DAC-4452-98A0-893C690AAD0C}" dt="2024-02-26T10:49:10.347" v="27" actId="14100"/>
          <ac:picMkLst>
            <pc:docMk/>
            <pc:sldMk cId="2373625614" sldId="347"/>
            <ac:picMk id="4" creationId="{04BCA6D1-DBD9-46BF-9A37-F3504D699830}"/>
          </ac:picMkLst>
        </pc:picChg>
        <pc:picChg chg="add mod">
          <ac:chgData name="Dace Rudusa" userId="0de683d1-b712-45f3-840b-761a03c33bdd" providerId="ADAL" clId="{0D571028-9DAC-4452-98A0-893C690AAD0C}" dt="2024-02-26T10:51:10.079" v="37" actId="14100"/>
          <ac:picMkLst>
            <pc:docMk/>
            <pc:sldMk cId="2373625614" sldId="347"/>
            <ac:picMk id="7" creationId="{20B68F8F-7CFE-8E96-DAAC-FE3803477E7A}"/>
          </ac:picMkLst>
        </pc:picChg>
        <pc:picChg chg="del mod">
          <ac:chgData name="Dace Rudusa" userId="0de683d1-b712-45f3-840b-761a03c33bdd" providerId="ADAL" clId="{0D571028-9DAC-4452-98A0-893C690AAD0C}" dt="2024-02-26T10:50:13.949" v="28" actId="21"/>
          <ac:picMkLst>
            <pc:docMk/>
            <pc:sldMk cId="2373625614" sldId="347"/>
            <ac:picMk id="21" creationId="{A202229A-CDFF-3974-7D48-2ED505024831}"/>
          </ac:picMkLst>
        </pc:picChg>
        <pc:picChg chg="del">
          <ac:chgData name="Dace Rudusa" userId="0de683d1-b712-45f3-840b-761a03c33bdd" providerId="ADAL" clId="{0D571028-9DAC-4452-98A0-893C690AAD0C}" dt="2024-02-26T10:50:16.095" v="29" actId="21"/>
          <ac:picMkLst>
            <pc:docMk/>
            <pc:sldMk cId="2373625614" sldId="347"/>
            <ac:picMk id="22" creationId="{B138D358-514C-9C9C-0AFC-E00E96ED8ECE}"/>
          </ac:picMkLst>
        </pc:picChg>
        <pc:picChg chg="del">
          <ac:chgData name="Dace Rudusa" userId="0de683d1-b712-45f3-840b-761a03c33bdd" providerId="ADAL" clId="{0D571028-9DAC-4452-98A0-893C690AAD0C}" dt="2024-02-26T10:50:18.662" v="30" actId="21"/>
          <ac:picMkLst>
            <pc:docMk/>
            <pc:sldMk cId="2373625614" sldId="347"/>
            <ac:picMk id="23" creationId="{C0E57C52-320B-B9B4-3208-E1E421A54D8D}"/>
          </ac:picMkLst>
        </pc:picChg>
      </pc:sldChg>
      <pc:sldChg chg="addSp delSp modSp add mod ord">
        <pc:chgData name="Dace Rudusa" userId="0de683d1-b712-45f3-840b-761a03c33bdd" providerId="ADAL" clId="{0D571028-9DAC-4452-98A0-893C690AAD0C}" dt="2024-02-28T10:20:31.476" v="4386" actId="20577"/>
        <pc:sldMkLst>
          <pc:docMk/>
          <pc:sldMk cId="3863560336" sldId="375"/>
        </pc:sldMkLst>
        <pc:spChg chg="mod">
          <ac:chgData name="Dace Rudusa" userId="0de683d1-b712-45f3-840b-761a03c33bdd" providerId="ADAL" clId="{0D571028-9DAC-4452-98A0-893C690AAD0C}" dt="2024-02-28T09:52:07.917" v="2938" actId="14100"/>
          <ac:spMkLst>
            <pc:docMk/>
            <pc:sldMk cId="3863560336" sldId="375"/>
            <ac:spMk id="2" creationId="{5761DF72-407D-6656-BC6A-4DCBE95C55DC}"/>
          </ac:spMkLst>
        </pc:spChg>
        <pc:graphicFrameChg chg="mod modGraphic">
          <ac:chgData name="Dace Rudusa" userId="0de683d1-b712-45f3-840b-761a03c33bdd" providerId="ADAL" clId="{0D571028-9DAC-4452-98A0-893C690AAD0C}" dt="2024-02-28T10:20:31.476" v="4386" actId="20577"/>
          <ac:graphicFrameMkLst>
            <pc:docMk/>
            <pc:sldMk cId="3863560336" sldId="375"/>
            <ac:graphicFrameMk id="7" creationId="{3D016F73-4EA2-50D9-88EA-50E3A0E3BE0D}"/>
          </ac:graphicFrameMkLst>
        </pc:graphicFrameChg>
        <pc:picChg chg="add mod">
          <ac:chgData name="Dace Rudusa" userId="0de683d1-b712-45f3-840b-761a03c33bdd" providerId="ADAL" clId="{0D571028-9DAC-4452-98A0-893C690AAD0C}" dt="2024-02-28T09:52:05.116" v="2937" actId="14100"/>
          <ac:picMkLst>
            <pc:docMk/>
            <pc:sldMk cId="3863560336" sldId="375"/>
            <ac:picMk id="4" creationId="{B9207616-9A0D-CD1F-25C3-12F4C1F9AC4D}"/>
          </ac:picMkLst>
        </pc:picChg>
        <pc:picChg chg="del">
          <ac:chgData name="Dace Rudusa" userId="0de683d1-b712-45f3-840b-761a03c33bdd" providerId="ADAL" clId="{0D571028-9DAC-4452-98A0-893C690AAD0C}" dt="2024-02-28T09:51:08.768" v="2928" actId="21"/>
          <ac:picMkLst>
            <pc:docMk/>
            <pc:sldMk cId="3863560336" sldId="375"/>
            <ac:picMk id="5" creationId="{770FBCD9-69BE-DC39-B35C-55BD50AB8E39}"/>
          </ac:picMkLst>
        </pc:picChg>
      </pc:sldChg>
      <pc:sldChg chg="modSp del mod ord">
        <pc:chgData name="Dace Rudusa" userId="0de683d1-b712-45f3-840b-761a03c33bdd" providerId="ADAL" clId="{0D571028-9DAC-4452-98A0-893C690AAD0C}" dt="2024-02-28T10:21:41.783" v="4391" actId="2696"/>
        <pc:sldMkLst>
          <pc:docMk/>
          <pc:sldMk cId="1903664818" sldId="592"/>
        </pc:sldMkLst>
        <pc:spChg chg="mod">
          <ac:chgData name="Dace Rudusa" userId="0de683d1-b712-45f3-840b-761a03c33bdd" providerId="ADAL" clId="{0D571028-9DAC-4452-98A0-893C690AAD0C}" dt="2024-02-27T10:41:31.353" v="724" actId="20577"/>
          <ac:spMkLst>
            <pc:docMk/>
            <pc:sldMk cId="1903664818" sldId="592"/>
            <ac:spMk id="2" creationId="{2BC7097C-FAE0-7318-C708-96565A479BEB}"/>
          </ac:spMkLst>
        </pc:spChg>
      </pc:sldChg>
      <pc:sldChg chg="addSp delSp modSp add mod ord">
        <pc:chgData name="Dace Rudusa" userId="0de683d1-b712-45f3-840b-761a03c33bdd" providerId="ADAL" clId="{0D571028-9DAC-4452-98A0-893C690AAD0C}" dt="2024-02-28T10:37:32.857" v="4460" actId="1076"/>
        <pc:sldMkLst>
          <pc:docMk/>
          <pc:sldMk cId="1626904245" sldId="612"/>
        </pc:sldMkLst>
        <pc:spChg chg="mod">
          <ac:chgData name="Dace Rudusa" userId="0de683d1-b712-45f3-840b-761a03c33bdd" providerId="ADAL" clId="{0D571028-9DAC-4452-98A0-893C690AAD0C}" dt="2024-02-28T10:34:42.950" v="4434" actId="1076"/>
          <ac:spMkLst>
            <pc:docMk/>
            <pc:sldMk cId="1626904245" sldId="612"/>
            <ac:spMk id="4" creationId="{B2C9653F-C217-96F6-0711-7662A961B748}"/>
          </ac:spMkLst>
        </pc:spChg>
        <pc:spChg chg="add mod">
          <ac:chgData name="Dace Rudusa" userId="0de683d1-b712-45f3-840b-761a03c33bdd" providerId="ADAL" clId="{0D571028-9DAC-4452-98A0-893C690AAD0C}" dt="2024-02-28T10:36:46.192" v="4452" actId="1076"/>
          <ac:spMkLst>
            <pc:docMk/>
            <pc:sldMk cId="1626904245" sldId="612"/>
            <ac:spMk id="8" creationId="{ED67CE45-6D64-3A47-DBBF-2F4FE450C808}"/>
          </ac:spMkLst>
        </pc:spChg>
        <pc:spChg chg="mod">
          <ac:chgData name="Dace Rudusa" userId="0de683d1-b712-45f3-840b-761a03c33bdd" providerId="ADAL" clId="{0D571028-9DAC-4452-98A0-893C690AAD0C}" dt="2024-02-28T10:34:35.463" v="4432" actId="1076"/>
          <ac:spMkLst>
            <pc:docMk/>
            <pc:sldMk cId="1626904245" sldId="612"/>
            <ac:spMk id="16" creationId="{F2760022-D88A-EB66-5AF2-BF5258591259}"/>
          </ac:spMkLst>
        </pc:spChg>
        <pc:spChg chg="mod">
          <ac:chgData name="Dace Rudusa" userId="0de683d1-b712-45f3-840b-761a03c33bdd" providerId="ADAL" clId="{0D571028-9DAC-4452-98A0-893C690AAD0C}" dt="2024-02-28T10:35:07.486" v="4438" actId="14100"/>
          <ac:spMkLst>
            <pc:docMk/>
            <pc:sldMk cId="1626904245" sldId="612"/>
            <ac:spMk id="17" creationId="{A23629DB-6A33-2A9C-8C5C-C23BC08468E1}"/>
          </ac:spMkLst>
        </pc:spChg>
        <pc:picChg chg="add del mod">
          <ac:chgData name="Dace Rudusa" userId="0de683d1-b712-45f3-840b-761a03c33bdd" providerId="ADAL" clId="{0D571028-9DAC-4452-98A0-893C690AAD0C}" dt="2024-02-28T10:32:40.977" v="4416" actId="21"/>
          <ac:picMkLst>
            <pc:docMk/>
            <pc:sldMk cId="1626904245" sldId="612"/>
            <ac:picMk id="3" creationId="{D7D636D7-E3A7-B8D8-3073-3A3543689743}"/>
          </ac:picMkLst>
        </pc:picChg>
        <pc:picChg chg="add mod">
          <ac:chgData name="Dace Rudusa" userId="0de683d1-b712-45f3-840b-761a03c33bdd" providerId="ADAL" clId="{0D571028-9DAC-4452-98A0-893C690AAD0C}" dt="2024-02-28T10:35:14.114" v="4441" actId="1076"/>
          <ac:picMkLst>
            <pc:docMk/>
            <pc:sldMk cId="1626904245" sldId="612"/>
            <ac:picMk id="6" creationId="{2773077A-3650-3AD2-3B2B-BE4703D5F3E1}"/>
          </ac:picMkLst>
        </pc:picChg>
        <pc:picChg chg="del">
          <ac:chgData name="Dace Rudusa" userId="0de683d1-b712-45f3-840b-761a03c33bdd" providerId="ADAL" clId="{0D571028-9DAC-4452-98A0-893C690AAD0C}" dt="2024-02-28T10:22:58.488" v="4409" actId="21"/>
          <ac:picMkLst>
            <pc:docMk/>
            <pc:sldMk cId="1626904245" sldId="612"/>
            <ac:picMk id="11" creationId="{DB6647E5-A08C-468E-A3A8-DDB5B5378402}"/>
          </ac:picMkLst>
        </pc:picChg>
        <pc:picChg chg="mod">
          <ac:chgData name="Dace Rudusa" userId="0de683d1-b712-45f3-840b-761a03c33bdd" providerId="ADAL" clId="{0D571028-9DAC-4452-98A0-893C690AAD0C}" dt="2024-02-28T10:37:32.857" v="4460" actId="1076"/>
          <ac:picMkLst>
            <pc:docMk/>
            <pc:sldMk cId="1626904245" sldId="612"/>
            <ac:picMk id="18" creationId="{C737ABB2-BD34-C4C6-B764-121C01CE6ECC}"/>
          </ac:picMkLst>
        </pc:picChg>
        <pc:picChg chg="mod">
          <ac:chgData name="Dace Rudusa" userId="0de683d1-b712-45f3-840b-761a03c33bdd" providerId="ADAL" clId="{0D571028-9DAC-4452-98A0-893C690AAD0C}" dt="2024-02-28T10:37:30.168" v="4459" actId="14100"/>
          <ac:picMkLst>
            <pc:docMk/>
            <pc:sldMk cId="1626904245" sldId="612"/>
            <ac:picMk id="19" creationId="{C07BEA97-53E7-DBD9-3C78-A3B44C6C4E1A}"/>
          </ac:picMkLst>
        </pc:picChg>
      </pc:sldChg>
      <pc:sldChg chg="del">
        <pc:chgData name="Dace Rudusa" userId="0de683d1-b712-45f3-840b-761a03c33bdd" providerId="ADAL" clId="{0D571028-9DAC-4452-98A0-893C690AAD0C}" dt="2024-02-28T10:21:47.355" v="4393" actId="2696"/>
        <pc:sldMkLst>
          <pc:docMk/>
          <pc:sldMk cId="309931309" sldId="613"/>
        </pc:sldMkLst>
      </pc:sldChg>
      <pc:sldChg chg="modSp add del">
        <pc:chgData name="Dace Rudusa" userId="0de683d1-b712-45f3-840b-761a03c33bdd" providerId="ADAL" clId="{0D571028-9DAC-4452-98A0-893C690AAD0C}" dt="2024-02-28T10:21:44.716" v="4392" actId="2696"/>
        <pc:sldMkLst>
          <pc:docMk/>
          <pc:sldMk cId="3881777901" sldId="636"/>
        </pc:sldMkLst>
        <pc:graphicFrameChg chg="mod">
          <ac:chgData name="Dace Rudusa" userId="0de683d1-b712-45f3-840b-761a03c33bdd" providerId="ADAL" clId="{0D571028-9DAC-4452-98A0-893C690AAD0C}" dt="2024-02-26T11:12:15.900" v="44"/>
          <ac:graphicFrameMkLst>
            <pc:docMk/>
            <pc:sldMk cId="3881777901" sldId="636"/>
            <ac:graphicFrameMk id="7" creationId="{3A8F807C-C88B-8EF2-140A-A27E1F085FB8}"/>
          </ac:graphicFrameMkLst>
        </pc:graphicFrameChg>
      </pc:sldChg>
      <pc:sldChg chg="del">
        <pc:chgData name="Dace Rudusa" userId="0de683d1-b712-45f3-840b-761a03c33bdd" providerId="ADAL" clId="{0D571028-9DAC-4452-98A0-893C690AAD0C}" dt="2024-02-28T10:22:03.113" v="4399" actId="2696"/>
        <pc:sldMkLst>
          <pc:docMk/>
          <pc:sldMk cId="4055911152" sldId="727"/>
        </pc:sldMkLst>
      </pc:sldChg>
      <pc:sldChg chg="del">
        <pc:chgData name="Dace Rudusa" userId="0de683d1-b712-45f3-840b-761a03c33bdd" providerId="ADAL" clId="{0D571028-9DAC-4452-98A0-893C690AAD0C}" dt="2024-02-28T10:22:00.820" v="4398" actId="2696"/>
        <pc:sldMkLst>
          <pc:docMk/>
          <pc:sldMk cId="2360079930" sldId="728"/>
        </pc:sldMkLst>
      </pc:sldChg>
      <pc:sldChg chg="del">
        <pc:chgData name="Dace Rudusa" userId="0de683d1-b712-45f3-840b-761a03c33bdd" providerId="ADAL" clId="{0D571028-9DAC-4452-98A0-893C690AAD0C}" dt="2024-02-28T10:22:05.477" v="4400" actId="2696"/>
        <pc:sldMkLst>
          <pc:docMk/>
          <pc:sldMk cId="2088469471" sldId="730"/>
        </pc:sldMkLst>
      </pc:sldChg>
      <pc:sldChg chg="del">
        <pc:chgData name="Dace Rudusa" userId="0de683d1-b712-45f3-840b-761a03c33bdd" providerId="ADAL" clId="{0D571028-9DAC-4452-98A0-893C690AAD0C}" dt="2024-02-28T10:22:07.834" v="4401" actId="2696"/>
        <pc:sldMkLst>
          <pc:docMk/>
          <pc:sldMk cId="689436823" sldId="732"/>
        </pc:sldMkLst>
      </pc:sldChg>
      <pc:sldChg chg="del">
        <pc:chgData name="Dace Rudusa" userId="0de683d1-b712-45f3-840b-761a03c33bdd" providerId="ADAL" clId="{0D571028-9DAC-4452-98A0-893C690AAD0C}" dt="2024-02-28T10:22:10.297" v="4402" actId="2696"/>
        <pc:sldMkLst>
          <pc:docMk/>
          <pc:sldMk cId="3505849822" sldId="734"/>
        </pc:sldMkLst>
      </pc:sldChg>
      <pc:sldChg chg="del">
        <pc:chgData name="Dace Rudusa" userId="0de683d1-b712-45f3-840b-761a03c33bdd" providerId="ADAL" clId="{0D571028-9DAC-4452-98A0-893C690AAD0C}" dt="2024-02-28T10:21:50.651" v="4394" actId="2696"/>
        <pc:sldMkLst>
          <pc:docMk/>
          <pc:sldMk cId="1184692349" sldId="736"/>
        </pc:sldMkLst>
      </pc:sldChg>
      <pc:sldChg chg="del">
        <pc:chgData name="Dace Rudusa" userId="0de683d1-b712-45f3-840b-761a03c33bdd" providerId="ADAL" clId="{0D571028-9DAC-4452-98A0-893C690AAD0C}" dt="2024-02-28T10:21:53.651" v="4395" actId="2696"/>
        <pc:sldMkLst>
          <pc:docMk/>
          <pc:sldMk cId="2316115745" sldId="738"/>
        </pc:sldMkLst>
      </pc:sldChg>
      <pc:sldChg chg="del">
        <pc:chgData name="Dace Rudusa" userId="0de683d1-b712-45f3-840b-761a03c33bdd" providerId="ADAL" clId="{0D571028-9DAC-4452-98A0-893C690AAD0C}" dt="2024-02-28T10:21:55.884" v="4396" actId="2696"/>
        <pc:sldMkLst>
          <pc:docMk/>
          <pc:sldMk cId="2984409700" sldId="739"/>
        </pc:sldMkLst>
      </pc:sldChg>
      <pc:sldChg chg="del">
        <pc:chgData name="Dace Rudusa" userId="0de683d1-b712-45f3-840b-761a03c33bdd" providerId="ADAL" clId="{0D571028-9DAC-4452-98A0-893C690AAD0C}" dt="2024-02-28T10:21:58.179" v="4397" actId="2696"/>
        <pc:sldMkLst>
          <pc:docMk/>
          <pc:sldMk cId="455676230" sldId="740"/>
        </pc:sldMkLst>
      </pc:sldChg>
      <pc:sldChg chg="del">
        <pc:chgData name="Dace Rudusa" userId="0de683d1-b712-45f3-840b-761a03c33bdd" providerId="ADAL" clId="{0D571028-9DAC-4452-98A0-893C690AAD0C}" dt="2024-02-28T10:22:15.450" v="4404" actId="2696"/>
        <pc:sldMkLst>
          <pc:docMk/>
          <pc:sldMk cId="0" sldId="741"/>
        </pc:sldMkLst>
      </pc:sldChg>
      <pc:sldChg chg="new del ord">
        <pc:chgData name="Dace Rudusa" userId="0de683d1-b712-45f3-840b-761a03c33bdd" providerId="ADAL" clId="{0D571028-9DAC-4452-98A0-893C690AAD0C}" dt="2024-02-26T10:16:08.541" v="5" actId="2696"/>
        <pc:sldMkLst>
          <pc:docMk/>
          <pc:sldMk cId="2604574271" sldId="742"/>
        </pc:sldMkLst>
      </pc:sldChg>
      <pc:sldChg chg="addSp delSp modSp add mod setBg">
        <pc:chgData name="Dace Rudusa" userId="0de683d1-b712-45f3-840b-761a03c33bdd" providerId="ADAL" clId="{0D571028-9DAC-4452-98A0-893C690AAD0C}" dt="2024-02-26T10:18:34.836" v="15" actId="14100"/>
        <pc:sldMkLst>
          <pc:docMk/>
          <pc:sldMk cId="2182636174" sldId="743"/>
        </pc:sldMkLst>
        <pc:spChg chg="add del mod">
          <ac:chgData name="Dace Rudusa" userId="0de683d1-b712-45f3-840b-761a03c33bdd" providerId="ADAL" clId="{0D571028-9DAC-4452-98A0-893C690AAD0C}" dt="2024-02-26T10:17:37.336" v="13" actId="21"/>
          <ac:spMkLst>
            <pc:docMk/>
            <pc:sldMk cId="2182636174" sldId="743"/>
            <ac:spMk id="15" creationId="{94B4AAE1-4578-0A8A-2E4E-BA1003705361}"/>
          </ac:spMkLst>
        </pc:spChg>
        <pc:picChg chg="mod">
          <ac:chgData name="Dace Rudusa" userId="0de683d1-b712-45f3-840b-761a03c33bdd" providerId="ADAL" clId="{0D571028-9DAC-4452-98A0-893C690AAD0C}" dt="2024-02-26T10:18:34.836" v="15" actId="14100"/>
          <ac:picMkLst>
            <pc:docMk/>
            <pc:sldMk cId="2182636174" sldId="743"/>
            <ac:picMk id="3" creationId="{38B9F506-8CD5-4DEB-8206-2306735819FB}"/>
          </ac:picMkLst>
        </pc:picChg>
      </pc:sldChg>
      <pc:sldChg chg="new del ord">
        <pc:chgData name="Dace Rudusa" userId="0de683d1-b712-45f3-840b-761a03c33bdd" providerId="ADAL" clId="{0D571028-9DAC-4452-98A0-893C690AAD0C}" dt="2024-02-28T10:21:38.463" v="4390" actId="2696"/>
        <pc:sldMkLst>
          <pc:docMk/>
          <pc:sldMk cId="324226214" sldId="744"/>
        </pc:sldMkLst>
      </pc:sldChg>
      <pc:sldChg chg="addSp delSp modSp add mod ord setBg addAnim delAnim modAnim">
        <pc:chgData name="Dace Rudusa" userId="0de683d1-b712-45f3-840b-761a03c33bdd" providerId="ADAL" clId="{0D571028-9DAC-4452-98A0-893C690AAD0C}" dt="2024-02-27T10:50:28.664" v="824" actId="255"/>
        <pc:sldMkLst>
          <pc:docMk/>
          <pc:sldMk cId="148122495" sldId="745"/>
        </pc:sldMkLst>
        <pc:spChg chg="add mod">
          <ac:chgData name="Dace Rudusa" userId="0de683d1-b712-45f3-840b-761a03c33bdd" providerId="ADAL" clId="{0D571028-9DAC-4452-98A0-893C690AAD0C}" dt="2024-02-26T11:42:49.465" v="225" actId="20577"/>
          <ac:spMkLst>
            <pc:docMk/>
            <pc:sldMk cId="148122495" sldId="745"/>
            <ac:spMk id="4" creationId="{DE306FF9-8693-02A9-F586-09E3B699CC14}"/>
          </ac:spMkLst>
        </pc:spChg>
        <pc:spChg chg="add del mod">
          <ac:chgData name="Dace Rudusa" userId="0de683d1-b712-45f3-840b-761a03c33bdd" providerId="ADAL" clId="{0D571028-9DAC-4452-98A0-893C690AAD0C}" dt="2024-02-27T10:50:21.151" v="823" actId="255"/>
          <ac:spMkLst>
            <pc:docMk/>
            <pc:sldMk cId="148122495" sldId="745"/>
            <ac:spMk id="5" creationId="{2F20B812-6421-D1F1-61B0-6C599167CF68}"/>
          </ac:spMkLst>
        </pc:spChg>
        <pc:spChg chg="add mod">
          <ac:chgData name="Dace Rudusa" userId="0de683d1-b712-45f3-840b-761a03c33bdd" providerId="ADAL" clId="{0D571028-9DAC-4452-98A0-893C690AAD0C}" dt="2024-02-27T10:50:28.664" v="824" actId="255"/>
          <ac:spMkLst>
            <pc:docMk/>
            <pc:sldMk cId="148122495" sldId="745"/>
            <ac:spMk id="6" creationId="{06ED529C-6D5A-ACE0-4B77-50D274DC9576}"/>
          </ac:spMkLst>
        </pc:spChg>
        <pc:spChg chg="mod">
          <ac:chgData name="Dace Rudusa" userId="0de683d1-b712-45f3-840b-761a03c33bdd" providerId="ADAL" clId="{0D571028-9DAC-4452-98A0-893C690AAD0C}" dt="2024-02-27T08:59:27.634" v="537" actId="20577"/>
          <ac:spMkLst>
            <pc:docMk/>
            <pc:sldMk cId="148122495" sldId="745"/>
            <ac:spMk id="13" creationId="{1100D46A-8CEB-A7D5-2C48-CFE2340207C3}"/>
          </ac:spMkLst>
        </pc:spChg>
        <pc:spChg chg="mod">
          <ac:chgData name="Dace Rudusa" userId="0de683d1-b712-45f3-840b-761a03c33bdd" providerId="ADAL" clId="{0D571028-9DAC-4452-98A0-893C690AAD0C}" dt="2024-02-27T10:31:10.638" v="561" actId="20577"/>
          <ac:spMkLst>
            <pc:docMk/>
            <pc:sldMk cId="148122495" sldId="745"/>
            <ac:spMk id="15" creationId="{F444CF3D-D329-CC35-2C65-6A724E51393A}"/>
          </ac:spMkLst>
        </pc:spChg>
        <pc:spChg chg="mod">
          <ac:chgData name="Dace Rudusa" userId="0de683d1-b712-45f3-840b-761a03c33bdd" providerId="ADAL" clId="{0D571028-9DAC-4452-98A0-893C690AAD0C}" dt="2024-02-27T10:33:05.340" v="709" actId="313"/>
          <ac:spMkLst>
            <pc:docMk/>
            <pc:sldMk cId="148122495" sldId="745"/>
            <ac:spMk id="16" creationId="{EB45914A-3DD5-5583-25CE-9DF2A724E100}"/>
          </ac:spMkLst>
        </pc:spChg>
        <pc:spChg chg="mod">
          <ac:chgData name="Dace Rudusa" userId="0de683d1-b712-45f3-840b-761a03c33bdd" providerId="ADAL" clId="{0D571028-9DAC-4452-98A0-893C690AAD0C}" dt="2024-02-26T11:19:43.904" v="67" actId="14100"/>
          <ac:spMkLst>
            <pc:docMk/>
            <pc:sldMk cId="148122495" sldId="745"/>
            <ac:spMk id="21" creationId="{DD48F5FD-2A3E-44A6-8913-C0AB0EC61F5B}"/>
          </ac:spMkLst>
        </pc:spChg>
        <pc:spChg chg="mod">
          <ac:chgData name="Dace Rudusa" userId="0de683d1-b712-45f3-840b-761a03c33bdd" providerId="ADAL" clId="{0D571028-9DAC-4452-98A0-893C690AAD0C}" dt="2024-02-26T11:55:57.932" v="366" actId="20577"/>
          <ac:spMkLst>
            <pc:docMk/>
            <pc:sldMk cId="148122495" sldId="745"/>
            <ac:spMk id="25" creationId="{1F83DD94-B8E9-45AD-BF76-EFF53149E3BD}"/>
          </ac:spMkLst>
        </pc:spChg>
        <pc:spChg chg="mod">
          <ac:chgData name="Dace Rudusa" userId="0de683d1-b712-45f3-840b-761a03c33bdd" providerId="ADAL" clId="{0D571028-9DAC-4452-98A0-893C690AAD0C}" dt="2024-02-26T11:23:43.824" v="81" actId="14100"/>
          <ac:spMkLst>
            <pc:docMk/>
            <pc:sldMk cId="148122495" sldId="745"/>
            <ac:spMk id="26" creationId="{20DBA9D9-CA19-4F13-A4C3-E5DE412F2363}"/>
          </ac:spMkLst>
        </pc:spChg>
        <pc:picChg chg="add mod">
          <ac:chgData name="Dace Rudusa" userId="0de683d1-b712-45f3-840b-761a03c33bdd" providerId="ADAL" clId="{0D571028-9DAC-4452-98A0-893C690AAD0C}" dt="2024-02-26T11:41:39.650" v="204" actId="1076"/>
          <ac:picMkLst>
            <pc:docMk/>
            <pc:sldMk cId="148122495" sldId="745"/>
            <ac:picMk id="3" creationId="{D5065046-1ADE-DB79-9C9F-1E75107323D9}"/>
          </ac:picMkLst>
        </pc:picChg>
        <pc:picChg chg="add mod">
          <ac:chgData name="Dace Rudusa" userId="0de683d1-b712-45f3-840b-761a03c33bdd" providerId="ADAL" clId="{0D571028-9DAC-4452-98A0-893C690AAD0C}" dt="2024-02-26T11:38:10.298" v="95" actId="1076"/>
          <ac:picMkLst>
            <pc:docMk/>
            <pc:sldMk cId="148122495" sldId="745"/>
            <ac:picMk id="1026" creationId="{61C968FA-8BC6-802B-0AFC-2B9AAE5597E1}"/>
          </ac:picMkLst>
        </pc:picChg>
        <pc:picChg chg="add mod">
          <ac:chgData name="Dace Rudusa" userId="0de683d1-b712-45f3-840b-761a03c33bdd" providerId="ADAL" clId="{0D571028-9DAC-4452-98A0-893C690AAD0C}" dt="2024-02-26T11:38:12.598" v="96" actId="1076"/>
          <ac:picMkLst>
            <pc:docMk/>
            <pc:sldMk cId="148122495" sldId="745"/>
            <ac:picMk id="1028" creationId="{82D2D037-7DA2-8C44-8194-C0D651B75AA0}"/>
          </ac:picMkLst>
        </pc:picChg>
      </pc:sldChg>
      <pc:sldChg chg="addSp delSp modSp add mod ord setBg modAnim">
        <pc:chgData name="Dace Rudusa" userId="0de683d1-b712-45f3-840b-761a03c33bdd" providerId="ADAL" clId="{0D571028-9DAC-4452-98A0-893C690AAD0C}" dt="2024-02-27T14:14:06.387" v="1408" actId="207"/>
        <pc:sldMkLst>
          <pc:docMk/>
          <pc:sldMk cId="421784655" sldId="746"/>
        </pc:sldMkLst>
        <pc:spChg chg="del mod">
          <ac:chgData name="Dace Rudusa" userId="0de683d1-b712-45f3-840b-761a03c33bdd" providerId="ADAL" clId="{0D571028-9DAC-4452-98A0-893C690AAD0C}" dt="2024-02-27T12:20:43.837" v="1144" actId="21"/>
          <ac:spMkLst>
            <pc:docMk/>
            <pc:sldMk cId="421784655" sldId="746"/>
            <ac:spMk id="2" creationId="{69D05378-81DC-E9F8-B843-538CDFC1BA66}"/>
          </ac:spMkLst>
        </pc:spChg>
        <pc:spChg chg="add mod">
          <ac:chgData name="Dace Rudusa" userId="0de683d1-b712-45f3-840b-761a03c33bdd" providerId="ADAL" clId="{0D571028-9DAC-4452-98A0-893C690AAD0C}" dt="2024-02-27T12:21:12.572" v="1149" actId="255"/>
          <ac:spMkLst>
            <pc:docMk/>
            <pc:sldMk cId="421784655" sldId="746"/>
            <ac:spMk id="3" creationId="{B849FEFC-CAA3-CB8B-66CE-80F007D725A0}"/>
          </ac:spMkLst>
        </pc:spChg>
        <pc:spChg chg="add mod">
          <ac:chgData name="Dace Rudusa" userId="0de683d1-b712-45f3-840b-761a03c33bdd" providerId="ADAL" clId="{0D571028-9DAC-4452-98A0-893C690AAD0C}" dt="2024-02-27T12:33:35.866" v="1270" actId="1076"/>
          <ac:spMkLst>
            <pc:docMk/>
            <pc:sldMk cId="421784655" sldId="746"/>
            <ac:spMk id="4" creationId="{D462EEAD-E131-2352-FF8A-2C937EEC5EF2}"/>
          </ac:spMkLst>
        </pc:spChg>
        <pc:spChg chg="add del mod">
          <ac:chgData name="Dace Rudusa" userId="0de683d1-b712-45f3-840b-761a03c33bdd" providerId="ADAL" clId="{0D571028-9DAC-4452-98A0-893C690AAD0C}" dt="2024-02-27T14:14:06.387" v="1408" actId="207"/>
          <ac:spMkLst>
            <pc:docMk/>
            <pc:sldMk cId="421784655" sldId="746"/>
            <ac:spMk id="5" creationId="{3B42077A-7646-D892-5709-7CB9A96D1217}"/>
          </ac:spMkLst>
        </pc:spChg>
        <pc:spChg chg="add mod">
          <ac:chgData name="Dace Rudusa" userId="0de683d1-b712-45f3-840b-761a03c33bdd" providerId="ADAL" clId="{0D571028-9DAC-4452-98A0-893C690AAD0C}" dt="2024-02-27T12:24:53.659" v="1210"/>
          <ac:spMkLst>
            <pc:docMk/>
            <pc:sldMk cId="421784655" sldId="746"/>
            <ac:spMk id="6" creationId="{69D05378-81DC-E9F8-B843-538CDFC1BA66}"/>
          </ac:spMkLst>
        </pc:spChg>
        <pc:spChg chg="add mod">
          <ac:chgData name="Dace Rudusa" userId="0de683d1-b712-45f3-840b-761a03c33bdd" providerId="ADAL" clId="{0D571028-9DAC-4452-98A0-893C690AAD0C}" dt="2024-02-27T12:47:48.424" v="1390"/>
          <ac:spMkLst>
            <pc:docMk/>
            <pc:sldMk cId="421784655" sldId="746"/>
            <ac:spMk id="7" creationId="{9EF1F0E9-93C7-1B92-0DA8-3CC5C83DDE69}"/>
          </ac:spMkLst>
        </pc:spChg>
        <pc:spChg chg="add mod">
          <ac:chgData name="Dace Rudusa" userId="0de683d1-b712-45f3-840b-761a03c33bdd" providerId="ADAL" clId="{0D571028-9DAC-4452-98A0-893C690AAD0C}" dt="2024-02-27T12:48:07.795" v="1396" actId="688"/>
          <ac:spMkLst>
            <pc:docMk/>
            <pc:sldMk cId="421784655" sldId="746"/>
            <ac:spMk id="9" creationId="{E0A625E1-D999-1525-E603-3C89E4520ED4}"/>
          </ac:spMkLst>
        </pc:spChg>
        <pc:spChg chg="mod">
          <ac:chgData name="Dace Rudusa" userId="0de683d1-b712-45f3-840b-761a03c33bdd" providerId="ADAL" clId="{0D571028-9DAC-4452-98A0-893C690AAD0C}" dt="2024-02-27T12:48:27.436" v="1401" actId="688"/>
          <ac:spMkLst>
            <pc:docMk/>
            <pc:sldMk cId="421784655" sldId="746"/>
            <ac:spMk id="10" creationId="{97777009-F122-4371-FA37-CAABF212EA7C}"/>
          </ac:spMkLst>
        </pc:spChg>
        <pc:spChg chg="add mod">
          <ac:chgData name="Dace Rudusa" userId="0de683d1-b712-45f3-840b-761a03c33bdd" providerId="ADAL" clId="{0D571028-9DAC-4452-98A0-893C690AAD0C}" dt="2024-02-27T12:53:48.694" v="1407" actId="1076"/>
          <ac:spMkLst>
            <pc:docMk/>
            <pc:sldMk cId="421784655" sldId="746"/>
            <ac:spMk id="11" creationId="{D856F99C-C93A-9224-0D21-A5F55873F530}"/>
          </ac:spMkLst>
        </pc:spChg>
        <pc:spChg chg="add mod">
          <ac:chgData name="Dace Rudusa" userId="0de683d1-b712-45f3-840b-761a03c33bdd" providerId="ADAL" clId="{0D571028-9DAC-4452-98A0-893C690AAD0C}" dt="2024-02-27T12:48:18.818" v="1399" actId="688"/>
          <ac:spMkLst>
            <pc:docMk/>
            <pc:sldMk cId="421784655" sldId="746"/>
            <ac:spMk id="12" creationId="{5635AB5D-5F7A-3D9B-4917-7EC8ED284762}"/>
          </ac:spMkLst>
        </pc:spChg>
        <pc:picChg chg="del">
          <ac:chgData name="Dace Rudusa" userId="0de683d1-b712-45f3-840b-761a03c33bdd" providerId="ADAL" clId="{0D571028-9DAC-4452-98A0-893C690AAD0C}" dt="2024-02-27T12:27:56.753" v="1224" actId="21"/>
          <ac:picMkLst>
            <pc:docMk/>
            <pc:sldMk cId="421784655" sldId="746"/>
            <ac:picMk id="8" creationId="{9F6B60C7-17B4-3261-BBE2-9AFFF02809ED}"/>
          </ac:picMkLst>
        </pc:picChg>
        <pc:picChg chg="add mod">
          <ac:chgData name="Dace Rudusa" userId="0de683d1-b712-45f3-840b-761a03c33bdd" providerId="ADAL" clId="{0D571028-9DAC-4452-98A0-893C690AAD0C}" dt="2024-02-27T12:52:13.239" v="1406" actId="14100"/>
          <ac:picMkLst>
            <pc:docMk/>
            <pc:sldMk cId="421784655" sldId="746"/>
            <ac:picMk id="14" creationId="{B4C2DE43-9AA0-C026-4CBE-B749A4B91CF7}"/>
          </ac:picMkLst>
        </pc:picChg>
      </pc:sldChg>
      <pc:sldChg chg="addSp delSp modSp add mod setBg">
        <pc:chgData name="Dace Rudusa" userId="0de683d1-b712-45f3-840b-761a03c33bdd" providerId="ADAL" clId="{0D571028-9DAC-4452-98A0-893C690AAD0C}" dt="2024-02-27T11:59:41.184" v="1108" actId="14100"/>
        <pc:sldMkLst>
          <pc:docMk/>
          <pc:sldMk cId="1127591079" sldId="747"/>
        </pc:sldMkLst>
        <pc:spChg chg="mod">
          <ac:chgData name="Dace Rudusa" userId="0de683d1-b712-45f3-840b-761a03c33bdd" providerId="ADAL" clId="{0D571028-9DAC-4452-98A0-893C690AAD0C}" dt="2024-02-27T11:48:33.178" v="908" actId="14100"/>
          <ac:spMkLst>
            <pc:docMk/>
            <pc:sldMk cId="1127591079" sldId="747"/>
            <ac:spMk id="2" creationId="{00000000-0000-0000-0000-000000000000}"/>
          </ac:spMkLst>
        </pc:spChg>
        <pc:spChg chg="mod">
          <ac:chgData name="Dace Rudusa" userId="0de683d1-b712-45f3-840b-761a03c33bdd" providerId="ADAL" clId="{0D571028-9DAC-4452-98A0-893C690AAD0C}" dt="2024-02-27T11:48:05.908" v="902" actId="1076"/>
          <ac:spMkLst>
            <pc:docMk/>
            <pc:sldMk cId="1127591079" sldId="747"/>
            <ac:spMk id="3" creationId="{5A936D63-94A7-479D-D650-C900E5DCCC43}"/>
          </ac:spMkLst>
        </pc:spChg>
        <pc:spChg chg="mod">
          <ac:chgData name="Dace Rudusa" userId="0de683d1-b712-45f3-840b-761a03c33bdd" providerId="ADAL" clId="{0D571028-9DAC-4452-98A0-893C690AAD0C}" dt="2024-02-27T11:49:16.802" v="911" actId="1076"/>
          <ac:spMkLst>
            <pc:docMk/>
            <pc:sldMk cId="1127591079" sldId="747"/>
            <ac:spMk id="7" creationId="{00000000-0000-0000-0000-000000000000}"/>
          </ac:spMkLst>
        </pc:spChg>
        <pc:spChg chg="add mod">
          <ac:chgData name="Dace Rudusa" userId="0de683d1-b712-45f3-840b-761a03c33bdd" providerId="ADAL" clId="{0D571028-9DAC-4452-98A0-893C690AAD0C}" dt="2024-02-27T11:43:17.874" v="874" actId="1076"/>
          <ac:spMkLst>
            <pc:docMk/>
            <pc:sldMk cId="1127591079" sldId="747"/>
            <ac:spMk id="9" creationId="{7D7C867E-977C-F770-62BF-769ECCC8C29D}"/>
          </ac:spMkLst>
        </pc:spChg>
        <pc:spChg chg="add del mod">
          <ac:chgData name="Dace Rudusa" userId="0de683d1-b712-45f3-840b-761a03c33bdd" providerId="ADAL" clId="{0D571028-9DAC-4452-98A0-893C690AAD0C}" dt="2024-02-27T11:46:41.576" v="896" actId="21"/>
          <ac:spMkLst>
            <pc:docMk/>
            <pc:sldMk cId="1127591079" sldId="747"/>
            <ac:spMk id="10" creationId="{4F2EADC8-DA05-A2E1-42E5-9CCFC3DAE2AF}"/>
          </ac:spMkLst>
        </pc:spChg>
        <pc:spChg chg="del mod">
          <ac:chgData name="Dace Rudusa" userId="0de683d1-b712-45f3-840b-761a03c33bdd" providerId="ADAL" clId="{0D571028-9DAC-4452-98A0-893C690AAD0C}" dt="2024-02-27T11:58:56.310" v="1102" actId="21"/>
          <ac:spMkLst>
            <pc:docMk/>
            <pc:sldMk cId="1127591079" sldId="747"/>
            <ac:spMk id="11" creationId="{00000000-0000-0000-0000-000000000000}"/>
          </ac:spMkLst>
        </pc:spChg>
        <pc:spChg chg="add mod">
          <ac:chgData name="Dace Rudusa" userId="0de683d1-b712-45f3-840b-761a03c33bdd" providerId="ADAL" clId="{0D571028-9DAC-4452-98A0-893C690AAD0C}" dt="2024-02-27T11:53:45.371" v="1010" actId="207"/>
          <ac:spMkLst>
            <pc:docMk/>
            <pc:sldMk cId="1127591079" sldId="747"/>
            <ac:spMk id="12" creationId="{BB639BA5-68AF-1D88-1466-927E2233AA49}"/>
          </ac:spMkLst>
        </pc:spChg>
        <pc:spChg chg="add mod">
          <ac:chgData name="Dace Rudusa" userId="0de683d1-b712-45f3-840b-761a03c33bdd" providerId="ADAL" clId="{0D571028-9DAC-4452-98A0-893C690AAD0C}" dt="2024-02-27T11:56:30.956" v="1091" actId="1076"/>
          <ac:spMkLst>
            <pc:docMk/>
            <pc:sldMk cId="1127591079" sldId="747"/>
            <ac:spMk id="13" creationId="{B97AD1D0-FED8-C54F-6E1C-52B273E6D116}"/>
          </ac:spMkLst>
        </pc:spChg>
        <pc:spChg chg="add del mod">
          <ac:chgData name="Dace Rudusa" userId="0de683d1-b712-45f3-840b-761a03c33bdd" providerId="ADAL" clId="{0D571028-9DAC-4452-98A0-893C690AAD0C}" dt="2024-02-27T11:55:30.435" v="1011" actId="21"/>
          <ac:spMkLst>
            <pc:docMk/>
            <pc:sldMk cId="1127591079" sldId="747"/>
            <ac:spMk id="14" creationId="{FC3DC7B6-FE77-48F8-A882-A78CA8C0A567}"/>
          </ac:spMkLst>
        </pc:spChg>
        <pc:picChg chg="del mod">
          <ac:chgData name="Dace Rudusa" userId="0de683d1-b712-45f3-840b-761a03c33bdd" providerId="ADAL" clId="{0D571028-9DAC-4452-98A0-893C690AAD0C}" dt="2024-02-27T11:35:29.049" v="855" actId="21"/>
          <ac:picMkLst>
            <pc:docMk/>
            <pc:sldMk cId="1127591079" sldId="747"/>
            <ac:picMk id="4" creationId="{76D560FB-10DE-4706-9E5E-BA30AF5A3BE8}"/>
          </ac:picMkLst>
        </pc:picChg>
        <pc:picChg chg="add del mod">
          <ac:chgData name="Dace Rudusa" userId="0de683d1-b712-45f3-840b-761a03c33bdd" providerId="ADAL" clId="{0D571028-9DAC-4452-98A0-893C690AAD0C}" dt="2024-02-27T11:45:08.836" v="882" actId="21"/>
          <ac:picMkLst>
            <pc:docMk/>
            <pc:sldMk cId="1127591079" sldId="747"/>
            <ac:picMk id="5" creationId="{314A6E56-5AC6-A337-E8B9-3D6438C55F4A}"/>
          </ac:picMkLst>
        </pc:picChg>
        <pc:picChg chg="del mod">
          <ac:chgData name="Dace Rudusa" userId="0de683d1-b712-45f3-840b-761a03c33bdd" providerId="ADAL" clId="{0D571028-9DAC-4452-98A0-893C690AAD0C}" dt="2024-02-27T11:45:28.655" v="886" actId="21"/>
          <ac:picMkLst>
            <pc:docMk/>
            <pc:sldMk cId="1127591079" sldId="747"/>
            <ac:picMk id="6" creationId="{A1394AC2-7188-2767-9BE8-5C2E36940F0C}"/>
          </ac:picMkLst>
        </pc:picChg>
        <pc:picChg chg="add mod">
          <ac:chgData name="Dace Rudusa" userId="0de683d1-b712-45f3-840b-761a03c33bdd" providerId="ADAL" clId="{0D571028-9DAC-4452-98A0-893C690AAD0C}" dt="2024-02-27T11:56:35.565" v="1092" actId="1076"/>
          <ac:picMkLst>
            <pc:docMk/>
            <pc:sldMk cId="1127591079" sldId="747"/>
            <ac:picMk id="8" creationId="{172121C1-DB56-2103-A512-53EB673B2410}"/>
          </ac:picMkLst>
        </pc:picChg>
        <pc:picChg chg="add mod">
          <ac:chgData name="Dace Rudusa" userId="0de683d1-b712-45f3-840b-761a03c33bdd" providerId="ADAL" clId="{0D571028-9DAC-4452-98A0-893C690AAD0C}" dt="2024-02-27T11:53:05.858" v="1006" actId="1076"/>
          <ac:picMkLst>
            <pc:docMk/>
            <pc:sldMk cId="1127591079" sldId="747"/>
            <ac:picMk id="9" creationId="{25734005-40FB-BBA0-94F0-A6C4B5C1DFC0}"/>
          </ac:picMkLst>
        </pc:picChg>
        <pc:picChg chg="add mod">
          <ac:chgData name="Dace Rudusa" userId="0de683d1-b712-45f3-840b-761a03c33bdd" providerId="ADAL" clId="{0D571028-9DAC-4452-98A0-893C690AAD0C}" dt="2024-02-27T11:59:41.184" v="1108" actId="14100"/>
          <ac:picMkLst>
            <pc:docMk/>
            <pc:sldMk cId="1127591079" sldId="747"/>
            <ac:picMk id="16" creationId="{55B2686A-D553-FE90-6502-785A82B47D08}"/>
          </ac:picMkLst>
        </pc:picChg>
      </pc:sldChg>
      <pc:sldChg chg="addSp delSp modSp add mod ord setBg">
        <pc:chgData name="Dace Rudusa" userId="0de683d1-b712-45f3-840b-761a03c33bdd" providerId="ADAL" clId="{0D571028-9DAC-4452-98A0-893C690AAD0C}" dt="2024-02-27T14:30:56.017" v="1754" actId="14100"/>
        <pc:sldMkLst>
          <pc:docMk/>
          <pc:sldMk cId="172781071" sldId="748"/>
        </pc:sldMkLst>
        <pc:spChg chg="mod">
          <ac:chgData name="Dace Rudusa" userId="0de683d1-b712-45f3-840b-761a03c33bdd" providerId="ADAL" clId="{0D571028-9DAC-4452-98A0-893C690AAD0C}" dt="2024-02-27T14:14:55.087" v="1445" actId="20577"/>
          <ac:spMkLst>
            <pc:docMk/>
            <pc:sldMk cId="172781071" sldId="748"/>
            <ac:spMk id="3" creationId="{6F7A8C6C-471D-EA32-5771-B2AD43CF91EE}"/>
          </ac:spMkLst>
        </pc:spChg>
        <pc:spChg chg="mod">
          <ac:chgData name="Dace Rudusa" userId="0de683d1-b712-45f3-840b-761a03c33bdd" providerId="ADAL" clId="{0D571028-9DAC-4452-98A0-893C690AAD0C}" dt="2024-02-27T14:26:14.517" v="1668" actId="20577"/>
          <ac:spMkLst>
            <pc:docMk/>
            <pc:sldMk cId="172781071" sldId="748"/>
            <ac:spMk id="4" creationId="{A27319D8-71B9-CB1D-5EFE-78D34CDEC8EF}"/>
          </ac:spMkLst>
        </pc:spChg>
        <pc:spChg chg="mod">
          <ac:chgData name="Dace Rudusa" userId="0de683d1-b712-45f3-840b-761a03c33bdd" providerId="ADAL" clId="{0D571028-9DAC-4452-98A0-893C690AAD0C}" dt="2024-02-27T14:30:07.555" v="1749" actId="20577"/>
          <ac:spMkLst>
            <pc:docMk/>
            <pc:sldMk cId="172781071" sldId="748"/>
            <ac:spMk id="5" creationId="{1BBCF2E2-E267-4433-39D5-E1605ABCA626}"/>
          </ac:spMkLst>
        </pc:spChg>
        <pc:picChg chg="add mod">
          <ac:chgData name="Dace Rudusa" userId="0de683d1-b712-45f3-840b-761a03c33bdd" providerId="ADAL" clId="{0D571028-9DAC-4452-98A0-893C690AAD0C}" dt="2024-02-27T14:30:56.017" v="1754" actId="14100"/>
          <ac:picMkLst>
            <pc:docMk/>
            <pc:sldMk cId="172781071" sldId="748"/>
            <ac:picMk id="8" creationId="{62D58017-040D-DBA0-3E7D-B107A5B2A55B}"/>
          </ac:picMkLst>
        </pc:picChg>
        <pc:picChg chg="del">
          <ac:chgData name="Dace Rudusa" userId="0de683d1-b712-45f3-840b-761a03c33bdd" providerId="ADAL" clId="{0D571028-9DAC-4452-98A0-893C690AAD0C}" dt="2024-02-27T14:15:06.319" v="1446" actId="21"/>
          <ac:picMkLst>
            <pc:docMk/>
            <pc:sldMk cId="172781071" sldId="748"/>
            <ac:picMk id="14" creationId="{A2E51F0F-E2C5-E33C-6174-83FC576D0F05}"/>
          </ac:picMkLst>
        </pc:picChg>
      </pc:sldChg>
      <pc:sldChg chg="addSp delSp modSp add mod ord setBg">
        <pc:chgData name="Dace Rudusa" userId="0de683d1-b712-45f3-840b-761a03c33bdd" providerId="ADAL" clId="{0D571028-9DAC-4452-98A0-893C690AAD0C}" dt="2024-02-28T09:56:05.242" v="3050" actId="20577"/>
        <pc:sldMkLst>
          <pc:docMk/>
          <pc:sldMk cId="2299747891" sldId="764"/>
        </pc:sldMkLst>
        <pc:graphicFrameChg chg="mod modGraphic">
          <ac:chgData name="Dace Rudusa" userId="0de683d1-b712-45f3-840b-761a03c33bdd" providerId="ADAL" clId="{0D571028-9DAC-4452-98A0-893C690AAD0C}" dt="2024-02-28T09:56:05.242" v="3050" actId="20577"/>
          <ac:graphicFrameMkLst>
            <pc:docMk/>
            <pc:sldMk cId="2299747891" sldId="764"/>
            <ac:graphicFrameMk id="9" creationId="{B805DF66-E30A-FD58-6485-5E459E333310}"/>
          </ac:graphicFrameMkLst>
        </pc:graphicFrameChg>
        <pc:picChg chg="add mod">
          <ac:chgData name="Dace Rudusa" userId="0de683d1-b712-45f3-840b-761a03c33bdd" providerId="ADAL" clId="{0D571028-9DAC-4452-98A0-893C690AAD0C}" dt="2024-02-27T14:34:44.141" v="1766" actId="14100"/>
          <ac:picMkLst>
            <pc:docMk/>
            <pc:sldMk cId="2299747891" sldId="764"/>
            <ac:picMk id="4" creationId="{5EC08E10-9568-A075-E382-6F287681E154}"/>
          </ac:picMkLst>
        </pc:picChg>
        <pc:picChg chg="del">
          <ac:chgData name="Dace Rudusa" userId="0de683d1-b712-45f3-840b-761a03c33bdd" providerId="ADAL" clId="{0D571028-9DAC-4452-98A0-893C690AAD0C}" dt="2024-02-27T14:33:14.723" v="1758" actId="21"/>
          <ac:picMkLst>
            <pc:docMk/>
            <pc:sldMk cId="2299747891" sldId="764"/>
            <ac:picMk id="8" creationId="{1A4AA190-40C6-3265-17C3-6E2878988CAA}"/>
          </ac:picMkLst>
        </pc:picChg>
      </pc:sldChg>
      <pc:sldMasterChg chg="delSldLayout">
        <pc:chgData name="Dace Rudusa" userId="0de683d1-b712-45f3-840b-761a03c33bdd" providerId="ADAL" clId="{0D571028-9DAC-4452-98A0-893C690AAD0C}" dt="2024-02-28T10:22:17.872" v="4405" actId="2696"/>
        <pc:sldMasterMkLst>
          <pc:docMk/>
          <pc:sldMasterMk cId="0" sldId="2147483747"/>
        </pc:sldMasterMkLst>
        <pc:sldLayoutChg chg="del">
          <pc:chgData name="Dace Rudusa" userId="0de683d1-b712-45f3-840b-761a03c33bdd" providerId="ADAL" clId="{0D571028-9DAC-4452-98A0-893C690AAD0C}" dt="2024-02-28T10:22:12.672" v="4403" actId="2696"/>
          <pc:sldLayoutMkLst>
            <pc:docMk/>
            <pc:sldMasterMk cId="0" sldId="2147483747"/>
            <pc:sldLayoutMk cId="391898477" sldId="2147483755"/>
          </pc:sldLayoutMkLst>
        </pc:sldLayoutChg>
        <pc:sldLayoutChg chg="del">
          <pc:chgData name="Dace Rudusa" userId="0de683d1-b712-45f3-840b-761a03c33bdd" providerId="ADAL" clId="{0D571028-9DAC-4452-98A0-893C690AAD0C}" dt="2024-02-28T10:22:15.450" v="4404" actId="2696"/>
          <pc:sldLayoutMkLst>
            <pc:docMk/>
            <pc:sldMasterMk cId="0" sldId="2147483747"/>
            <pc:sldLayoutMk cId="435576800" sldId="2147483756"/>
          </pc:sldLayoutMkLst>
        </pc:sldLayoutChg>
        <pc:sldLayoutChg chg="del">
          <pc:chgData name="Dace Rudusa" userId="0de683d1-b712-45f3-840b-761a03c33bdd" providerId="ADAL" clId="{0D571028-9DAC-4452-98A0-893C690AAD0C}" dt="2024-02-28T10:22:17.872" v="4405" actId="2696"/>
          <pc:sldLayoutMkLst>
            <pc:docMk/>
            <pc:sldMasterMk cId="0" sldId="2147483747"/>
            <pc:sldLayoutMk cId="4102613121" sldId="2147483757"/>
          </pc:sldLayoutMkLst>
        </pc:sldLayoutChg>
        <pc:sldLayoutChg chg="del">
          <pc:chgData name="Dace Rudusa" userId="0de683d1-b712-45f3-840b-761a03c33bdd" providerId="ADAL" clId="{0D571028-9DAC-4452-98A0-893C690AAD0C}" dt="2024-02-26T11:05:53.055" v="40" actId="2696"/>
          <pc:sldLayoutMkLst>
            <pc:docMk/>
            <pc:sldMasterMk cId="0" sldId="2147483747"/>
            <pc:sldLayoutMk cId="3754612037" sldId="214748375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6738AF-9988-4B63-A9A0-A3E833A1D1B2}" type="datetimeFigureOut">
              <a:rPr lang="lv-LV" smtClean="0"/>
              <a:t>12.04.2024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24C6A-25C9-4BD2-B1F0-FD9EB359500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58326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424C6A-25C9-4BD2-B1F0-FD9EB3595000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10480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893131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476472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424C6A-25C9-4BD2-B1F0-FD9EB3595000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13468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63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39901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48" r:id="rId2"/>
    <p:sldLayoutId id="2147483651" r:id="rId3"/>
    <p:sldLayoutId id="2147483652" r:id="rId4"/>
    <p:sldLayoutId id="2147483653" r:id="rId5"/>
    <p:sldLayoutId id="2147483654" r:id="rId6"/>
    <p:sldLayoutId id="2147483750" r:id="rId7"/>
    <p:sldLayoutId id="2147483656" r:id="rId8"/>
    <p:sldLayoutId id="2147483657" r:id="rId9"/>
    <p:sldLayoutId id="2147483658" r:id="rId10"/>
    <p:sldLayoutId id="2147483659" r:id="rId11"/>
    <p:sldLayoutId id="214748375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628306" y="4087589"/>
            <a:ext cx="5979733" cy="6584528"/>
          </a:xfrm>
          <a:prstGeom prst="rect">
            <a:avLst/>
          </a:prstGeom>
          <a:solidFill>
            <a:srgbClr val="D4D4D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AutoShape 7"/>
          <p:cNvSpPr/>
          <p:nvPr/>
        </p:nvSpPr>
        <p:spPr>
          <a:xfrm>
            <a:off x="13621412" y="6549808"/>
            <a:ext cx="3909677" cy="0"/>
          </a:xfrm>
          <a:prstGeom prst="line">
            <a:avLst/>
          </a:prstGeom>
          <a:ln w="19050" cap="rnd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936D63-94A7-479D-D650-C900E5DCCC43}"/>
              </a:ext>
            </a:extLst>
          </p:cNvPr>
          <p:cNvSpPr txBox="1"/>
          <p:nvPr/>
        </p:nvSpPr>
        <p:spPr>
          <a:xfrm>
            <a:off x="14066519" y="5520360"/>
            <a:ext cx="34645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400" dirty="0">
                <a:solidFill>
                  <a:srgbClr val="4A773C"/>
                </a:solidFill>
                <a:latin typeface="Gilroy-Bold" panose="00000800000000000000" pitchFamily="2" charset="-70"/>
              </a:rPr>
              <a:t>12.04.2024.</a:t>
            </a:r>
            <a:endParaRPr lang="en-US" sz="4400" dirty="0">
              <a:solidFill>
                <a:srgbClr val="4A773C"/>
              </a:solidFill>
              <a:latin typeface="Gilroy-Bold" panose="00000800000000000000" pitchFamily="2" charset="-7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639BA5-68AF-1D88-1466-927E2233AA49}"/>
              </a:ext>
            </a:extLst>
          </p:cNvPr>
          <p:cNvSpPr txBox="1"/>
          <p:nvPr/>
        </p:nvSpPr>
        <p:spPr>
          <a:xfrm>
            <a:off x="12545046" y="8057436"/>
            <a:ext cx="58488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1800" b="1" dirty="0">
                <a:solidFill>
                  <a:srgbClr val="4A773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Dace Rudusa</a:t>
            </a:r>
          </a:p>
          <a:p>
            <a:pPr algn="r"/>
            <a:r>
              <a:rPr lang="lv-LV" sz="1800" b="1" dirty="0">
                <a:solidFill>
                  <a:srgbClr val="4A773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Valsts vides dienests</a:t>
            </a:r>
          </a:p>
          <a:p>
            <a:pPr algn="r"/>
            <a:r>
              <a:rPr lang="lv-LV" sz="1800" b="1" dirty="0">
                <a:solidFill>
                  <a:srgbClr val="4A773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Atļauju pārvalde</a:t>
            </a:r>
          </a:p>
          <a:p>
            <a:pPr algn="r"/>
            <a:r>
              <a:rPr lang="lv-LV" b="1" dirty="0">
                <a:solidFill>
                  <a:srgbClr val="4A773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Būvniecības un attīstības departaments direktore</a:t>
            </a:r>
            <a:endParaRPr lang="lv-LV" sz="1800" b="1" dirty="0">
              <a:solidFill>
                <a:srgbClr val="4A773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Google Shape;55;p13">
            <a:extLst>
              <a:ext uri="{FF2B5EF4-FFF2-40B4-BE49-F238E27FC236}">
                <a16:creationId xmlns:a16="http://schemas.microsoft.com/office/drawing/2014/main" id="{B97AD1D0-FED8-C54F-6E1C-52B273E6D116}"/>
              </a:ext>
            </a:extLst>
          </p:cNvPr>
          <p:cNvSpPr/>
          <p:nvPr/>
        </p:nvSpPr>
        <p:spPr>
          <a:xfrm rot="7936564">
            <a:off x="-3347648" y="-197127"/>
            <a:ext cx="5720031" cy="6299098"/>
          </a:xfrm>
          <a:custGeom>
            <a:avLst/>
            <a:gdLst/>
            <a:ahLst/>
            <a:cxnLst/>
            <a:rect l="l" t="t" r="r" b="b"/>
            <a:pathLst>
              <a:path w="17462" h="20948" extrusionOk="0">
                <a:moveTo>
                  <a:pt x="17421" y="13226"/>
                </a:moveTo>
                <a:cubicBezTo>
                  <a:pt x="17369" y="12966"/>
                  <a:pt x="17312" y="12713"/>
                  <a:pt x="17252" y="12464"/>
                </a:cubicBezTo>
                <a:cubicBezTo>
                  <a:pt x="17234" y="12545"/>
                  <a:pt x="17219" y="12626"/>
                  <a:pt x="17206" y="12708"/>
                </a:cubicBezTo>
                <a:cubicBezTo>
                  <a:pt x="16816" y="15247"/>
                  <a:pt x="16212" y="17450"/>
                  <a:pt x="15432" y="19265"/>
                </a:cubicBezTo>
                <a:cubicBezTo>
                  <a:pt x="15667" y="19062"/>
                  <a:pt x="15889" y="18841"/>
                  <a:pt x="16096" y="18603"/>
                </a:cubicBezTo>
                <a:cubicBezTo>
                  <a:pt x="16667" y="17100"/>
                  <a:pt x="17128" y="15374"/>
                  <a:pt x="17462" y="13446"/>
                </a:cubicBezTo>
                <a:cubicBezTo>
                  <a:pt x="17449" y="13373"/>
                  <a:pt x="17436" y="13300"/>
                  <a:pt x="17421" y="13226"/>
                </a:cubicBezTo>
                <a:close/>
                <a:moveTo>
                  <a:pt x="16991" y="11483"/>
                </a:moveTo>
                <a:cubicBezTo>
                  <a:pt x="16940" y="11307"/>
                  <a:pt x="16888" y="11135"/>
                  <a:pt x="16833" y="10965"/>
                </a:cubicBezTo>
                <a:cubicBezTo>
                  <a:pt x="16566" y="11455"/>
                  <a:pt x="16378" y="11994"/>
                  <a:pt x="16290" y="12567"/>
                </a:cubicBezTo>
                <a:cubicBezTo>
                  <a:pt x="16087" y="13883"/>
                  <a:pt x="15824" y="15124"/>
                  <a:pt x="15507" y="16257"/>
                </a:cubicBezTo>
                <a:cubicBezTo>
                  <a:pt x="15479" y="16355"/>
                  <a:pt x="15537" y="16458"/>
                  <a:pt x="15635" y="16485"/>
                </a:cubicBezTo>
                <a:cubicBezTo>
                  <a:pt x="15734" y="16513"/>
                  <a:pt x="15837" y="16455"/>
                  <a:pt x="15864" y="16356"/>
                </a:cubicBezTo>
                <a:cubicBezTo>
                  <a:pt x="16185" y="15210"/>
                  <a:pt x="16452" y="13954"/>
                  <a:pt x="16656" y="12623"/>
                </a:cubicBezTo>
                <a:cubicBezTo>
                  <a:pt x="16718" y="12223"/>
                  <a:pt x="16832" y="11841"/>
                  <a:pt x="16991" y="11483"/>
                </a:cubicBezTo>
                <a:close/>
                <a:moveTo>
                  <a:pt x="16600" y="10279"/>
                </a:moveTo>
                <a:cubicBezTo>
                  <a:pt x="16548" y="10135"/>
                  <a:pt x="16495" y="9994"/>
                  <a:pt x="16442" y="9855"/>
                </a:cubicBezTo>
                <a:cubicBezTo>
                  <a:pt x="15897" y="10599"/>
                  <a:pt x="15519" y="11473"/>
                  <a:pt x="15373" y="12426"/>
                </a:cubicBezTo>
                <a:cubicBezTo>
                  <a:pt x="14893" y="15545"/>
                  <a:pt x="14057" y="18191"/>
                  <a:pt x="12956" y="20079"/>
                </a:cubicBezTo>
                <a:cubicBezTo>
                  <a:pt x="12905" y="20168"/>
                  <a:pt x="12935" y="20281"/>
                  <a:pt x="13024" y="20333"/>
                </a:cubicBezTo>
                <a:cubicBezTo>
                  <a:pt x="13112" y="20385"/>
                  <a:pt x="13226" y="20355"/>
                  <a:pt x="13277" y="20266"/>
                </a:cubicBezTo>
                <a:cubicBezTo>
                  <a:pt x="14401" y="18338"/>
                  <a:pt x="15253" y="15647"/>
                  <a:pt x="15740" y="12482"/>
                </a:cubicBezTo>
                <a:cubicBezTo>
                  <a:pt x="15864" y="11675"/>
                  <a:pt x="16165" y="10929"/>
                  <a:pt x="16600" y="10279"/>
                </a:cubicBezTo>
                <a:close/>
                <a:moveTo>
                  <a:pt x="16171" y="9191"/>
                </a:moveTo>
                <a:cubicBezTo>
                  <a:pt x="16115" y="9063"/>
                  <a:pt x="16060" y="8936"/>
                  <a:pt x="16003" y="8811"/>
                </a:cubicBezTo>
                <a:cubicBezTo>
                  <a:pt x="15182" y="9764"/>
                  <a:pt x="14615" y="10948"/>
                  <a:pt x="14411" y="12278"/>
                </a:cubicBezTo>
                <a:cubicBezTo>
                  <a:pt x="14342" y="12720"/>
                  <a:pt x="14265" y="13163"/>
                  <a:pt x="14180" y="13592"/>
                </a:cubicBezTo>
                <a:cubicBezTo>
                  <a:pt x="14160" y="13693"/>
                  <a:pt x="14226" y="13790"/>
                  <a:pt x="14326" y="13810"/>
                </a:cubicBezTo>
                <a:cubicBezTo>
                  <a:pt x="14338" y="13813"/>
                  <a:pt x="14350" y="13814"/>
                  <a:pt x="14362" y="13814"/>
                </a:cubicBezTo>
                <a:cubicBezTo>
                  <a:pt x="14449" y="13814"/>
                  <a:pt x="14527" y="13752"/>
                  <a:pt x="14544" y="13664"/>
                </a:cubicBezTo>
                <a:cubicBezTo>
                  <a:pt x="14630" y="13230"/>
                  <a:pt x="14708" y="12782"/>
                  <a:pt x="14777" y="12334"/>
                </a:cubicBezTo>
                <a:cubicBezTo>
                  <a:pt x="14961" y="11139"/>
                  <a:pt x="15456" y="10068"/>
                  <a:pt x="16171" y="9191"/>
                </a:cubicBezTo>
                <a:close/>
                <a:moveTo>
                  <a:pt x="15720" y="8218"/>
                </a:moveTo>
                <a:cubicBezTo>
                  <a:pt x="15661" y="8100"/>
                  <a:pt x="15602" y="7984"/>
                  <a:pt x="15542" y="7869"/>
                </a:cubicBezTo>
                <a:cubicBezTo>
                  <a:pt x="14456" y="9003"/>
                  <a:pt x="13704" y="10467"/>
                  <a:pt x="13448" y="12130"/>
                </a:cubicBezTo>
                <a:cubicBezTo>
                  <a:pt x="13102" y="14379"/>
                  <a:pt x="12545" y="16398"/>
                  <a:pt x="11837" y="17968"/>
                </a:cubicBezTo>
                <a:cubicBezTo>
                  <a:pt x="11795" y="18062"/>
                  <a:pt x="11837" y="18172"/>
                  <a:pt x="11930" y="18214"/>
                </a:cubicBezTo>
                <a:cubicBezTo>
                  <a:pt x="12024" y="18257"/>
                  <a:pt x="12134" y="18214"/>
                  <a:pt x="12175" y="18121"/>
                </a:cubicBezTo>
                <a:cubicBezTo>
                  <a:pt x="12907" y="16497"/>
                  <a:pt x="13458" y="14501"/>
                  <a:pt x="13815" y="12186"/>
                </a:cubicBezTo>
                <a:cubicBezTo>
                  <a:pt x="14051" y="10648"/>
                  <a:pt x="14734" y="9286"/>
                  <a:pt x="15720" y="8218"/>
                </a:cubicBezTo>
                <a:close/>
                <a:moveTo>
                  <a:pt x="15263" y="7359"/>
                </a:moveTo>
                <a:cubicBezTo>
                  <a:pt x="15199" y="7246"/>
                  <a:pt x="15135" y="7136"/>
                  <a:pt x="15070" y="7027"/>
                </a:cubicBezTo>
                <a:cubicBezTo>
                  <a:pt x="13750" y="8319"/>
                  <a:pt x="12832" y="10030"/>
                  <a:pt x="12531" y="11989"/>
                </a:cubicBezTo>
                <a:cubicBezTo>
                  <a:pt x="11720" y="17261"/>
                  <a:pt x="9957" y="19833"/>
                  <a:pt x="8992" y="20284"/>
                </a:cubicBezTo>
                <a:cubicBezTo>
                  <a:pt x="9097" y="20369"/>
                  <a:pt x="9208" y="20446"/>
                  <a:pt x="9327" y="20515"/>
                </a:cubicBezTo>
                <a:cubicBezTo>
                  <a:pt x="10508" y="19765"/>
                  <a:pt x="12132" y="17022"/>
                  <a:pt x="12898" y="12045"/>
                </a:cubicBezTo>
                <a:cubicBezTo>
                  <a:pt x="13181" y="10203"/>
                  <a:pt x="14035" y="8588"/>
                  <a:pt x="15263" y="7359"/>
                </a:cubicBezTo>
                <a:close/>
                <a:moveTo>
                  <a:pt x="14774" y="6545"/>
                </a:moveTo>
                <a:cubicBezTo>
                  <a:pt x="14706" y="6438"/>
                  <a:pt x="14637" y="6333"/>
                  <a:pt x="14569" y="6230"/>
                </a:cubicBezTo>
                <a:cubicBezTo>
                  <a:pt x="13257" y="7460"/>
                  <a:pt x="12280" y="9055"/>
                  <a:pt x="11811" y="10888"/>
                </a:cubicBezTo>
                <a:cubicBezTo>
                  <a:pt x="11785" y="10987"/>
                  <a:pt x="11845" y="11088"/>
                  <a:pt x="11944" y="11114"/>
                </a:cubicBezTo>
                <a:cubicBezTo>
                  <a:pt x="11960" y="11117"/>
                  <a:pt x="11975" y="11119"/>
                  <a:pt x="11991" y="11119"/>
                </a:cubicBezTo>
                <a:cubicBezTo>
                  <a:pt x="12073" y="11119"/>
                  <a:pt x="12149" y="11064"/>
                  <a:pt x="12170" y="10980"/>
                </a:cubicBezTo>
                <a:cubicBezTo>
                  <a:pt x="12616" y="9239"/>
                  <a:pt x="13537" y="7722"/>
                  <a:pt x="14774" y="6545"/>
                </a:cubicBezTo>
                <a:close/>
                <a:moveTo>
                  <a:pt x="14242" y="5756"/>
                </a:moveTo>
                <a:cubicBezTo>
                  <a:pt x="14169" y="5654"/>
                  <a:pt x="14095" y="5553"/>
                  <a:pt x="14022" y="5454"/>
                </a:cubicBezTo>
                <a:cubicBezTo>
                  <a:pt x="12289" y="7044"/>
                  <a:pt x="11082" y="9212"/>
                  <a:pt x="10698" y="11706"/>
                </a:cubicBezTo>
                <a:cubicBezTo>
                  <a:pt x="10162" y="15185"/>
                  <a:pt x="9276" y="17032"/>
                  <a:pt x="8710" y="17909"/>
                </a:cubicBezTo>
                <a:cubicBezTo>
                  <a:pt x="8143" y="17032"/>
                  <a:pt x="7257" y="15185"/>
                  <a:pt x="6721" y="11706"/>
                </a:cubicBezTo>
                <a:cubicBezTo>
                  <a:pt x="6338" y="9215"/>
                  <a:pt x="5133" y="7049"/>
                  <a:pt x="3404" y="5459"/>
                </a:cubicBezTo>
                <a:cubicBezTo>
                  <a:pt x="3331" y="5558"/>
                  <a:pt x="3257" y="5658"/>
                  <a:pt x="3184" y="5761"/>
                </a:cubicBezTo>
                <a:cubicBezTo>
                  <a:pt x="4836" y="7293"/>
                  <a:pt x="5986" y="9373"/>
                  <a:pt x="6354" y="11762"/>
                </a:cubicBezTo>
                <a:cubicBezTo>
                  <a:pt x="6952" y="15645"/>
                  <a:pt x="7992" y="17555"/>
                  <a:pt x="8558" y="18347"/>
                </a:cubicBezTo>
                <a:cubicBezTo>
                  <a:pt x="8593" y="18396"/>
                  <a:pt x="8650" y="18425"/>
                  <a:pt x="8710" y="18425"/>
                </a:cubicBezTo>
                <a:cubicBezTo>
                  <a:pt x="8770" y="18425"/>
                  <a:pt x="8826" y="18396"/>
                  <a:pt x="8860" y="18347"/>
                </a:cubicBezTo>
                <a:cubicBezTo>
                  <a:pt x="9427" y="17554"/>
                  <a:pt x="10467" y="15645"/>
                  <a:pt x="11065" y="11762"/>
                </a:cubicBezTo>
                <a:cubicBezTo>
                  <a:pt x="11433" y="9370"/>
                  <a:pt x="12586" y="7289"/>
                  <a:pt x="14242" y="5756"/>
                </a:cubicBezTo>
                <a:close/>
                <a:moveTo>
                  <a:pt x="13681" y="5012"/>
                </a:moveTo>
                <a:cubicBezTo>
                  <a:pt x="13603" y="4914"/>
                  <a:pt x="13525" y="4818"/>
                  <a:pt x="13447" y="4724"/>
                </a:cubicBezTo>
                <a:cubicBezTo>
                  <a:pt x="12796" y="5311"/>
                  <a:pt x="12209" y="5976"/>
                  <a:pt x="11701" y="6712"/>
                </a:cubicBezTo>
                <a:cubicBezTo>
                  <a:pt x="11643" y="6796"/>
                  <a:pt x="11664" y="6912"/>
                  <a:pt x="11749" y="6970"/>
                </a:cubicBezTo>
                <a:cubicBezTo>
                  <a:pt x="11781" y="6992"/>
                  <a:pt x="11818" y="7003"/>
                  <a:pt x="11854" y="7003"/>
                </a:cubicBezTo>
                <a:cubicBezTo>
                  <a:pt x="11913" y="7003"/>
                  <a:pt x="11971" y="6975"/>
                  <a:pt x="12007" y="6923"/>
                </a:cubicBezTo>
                <a:cubicBezTo>
                  <a:pt x="12494" y="6216"/>
                  <a:pt x="13057" y="5577"/>
                  <a:pt x="13681" y="5012"/>
                </a:cubicBezTo>
                <a:close/>
                <a:moveTo>
                  <a:pt x="13083" y="4299"/>
                </a:moveTo>
                <a:cubicBezTo>
                  <a:pt x="12999" y="4204"/>
                  <a:pt x="12916" y="4112"/>
                  <a:pt x="12833" y="4023"/>
                </a:cubicBezTo>
                <a:cubicBezTo>
                  <a:pt x="10763" y="5895"/>
                  <a:pt x="9320" y="8464"/>
                  <a:pt x="8864" y="11424"/>
                </a:cubicBezTo>
                <a:cubicBezTo>
                  <a:pt x="8817" y="11734"/>
                  <a:pt x="8765" y="12038"/>
                  <a:pt x="8710" y="12333"/>
                </a:cubicBezTo>
                <a:cubicBezTo>
                  <a:pt x="8654" y="12039"/>
                  <a:pt x="8602" y="11735"/>
                  <a:pt x="8555" y="11424"/>
                </a:cubicBezTo>
                <a:cubicBezTo>
                  <a:pt x="8465" y="10841"/>
                  <a:pt x="8335" y="10263"/>
                  <a:pt x="8168" y="9706"/>
                </a:cubicBezTo>
                <a:cubicBezTo>
                  <a:pt x="8139" y="9608"/>
                  <a:pt x="8036" y="9552"/>
                  <a:pt x="7937" y="9581"/>
                </a:cubicBezTo>
                <a:cubicBezTo>
                  <a:pt x="7839" y="9611"/>
                  <a:pt x="7784" y="9714"/>
                  <a:pt x="7813" y="9812"/>
                </a:cubicBezTo>
                <a:cubicBezTo>
                  <a:pt x="7974" y="10353"/>
                  <a:pt x="8101" y="10915"/>
                  <a:pt x="8188" y="11480"/>
                </a:cubicBezTo>
                <a:cubicBezTo>
                  <a:pt x="8287" y="12120"/>
                  <a:pt x="8401" y="12729"/>
                  <a:pt x="8529" y="13290"/>
                </a:cubicBezTo>
                <a:cubicBezTo>
                  <a:pt x="8548" y="13374"/>
                  <a:pt x="8623" y="13434"/>
                  <a:pt x="8710" y="13434"/>
                </a:cubicBezTo>
                <a:cubicBezTo>
                  <a:pt x="8796" y="13434"/>
                  <a:pt x="8871" y="13374"/>
                  <a:pt x="8890" y="13290"/>
                </a:cubicBezTo>
                <a:cubicBezTo>
                  <a:pt x="9019" y="12724"/>
                  <a:pt x="9134" y="12115"/>
                  <a:pt x="9231" y="11480"/>
                </a:cubicBezTo>
                <a:cubicBezTo>
                  <a:pt x="9673" y="8608"/>
                  <a:pt x="11074" y="6115"/>
                  <a:pt x="13083" y="4299"/>
                </a:cubicBezTo>
                <a:close/>
                <a:moveTo>
                  <a:pt x="12455" y="3625"/>
                </a:moveTo>
                <a:cubicBezTo>
                  <a:pt x="12366" y="3535"/>
                  <a:pt x="12279" y="3448"/>
                  <a:pt x="12193" y="3364"/>
                </a:cubicBezTo>
                <a:cubicBezTo>
                  <a:pt x="10681" y="4733"/>
                  <a:pt x="9474" y="6452"/>
                  <a:pt x="8710" y="8424"/>
                </a:cubicBezTo>
                <a:cubicBezTo>
                  <a:pt x="7946" y="6454"/>
                  <a:pt x="6741" y="4737"/>
                  <a:pt x="5232" y="3368"/>
                </a:cubicBezTo>
                <a:cubicBezTo>
                  <a:pt x="5146" y="3453"/>
                  <a:pt x="5058" y="3540"/>
                  <a:pt x="4969" y="3631"/>
                </a:cubicBezTo>
                <a:cubicBezTo>
                  <a:pt x="6561" y="5071"/>
                  <a:pt x="7805" y="6907"/>
                  <a:pt x="8534" y="9025"/>
                </a:cubicBezTo>
                <a:cubicBezTo>
                  <a:pt x="8560" y="9100"/>
                  <a:pt x="8630" y="9150"/>
                  <a:pt x="8710" y="9150"/>
                </a:cubicBezTo>
                <a:cubicBezTo>
                  <a:pt x="8788" y="9150"/>
                  <a:pt x="8859" y="9100"/>
                  <a:pt x="8885" y="9025"/>
                </a:cubicBezTo>
                <a:cubicBezTo>
                  <a:pt x="9615" y="6905"/>
                  <a:pt x="10861" y="5066"/>
                  <a:pt x="12455" y="3625"/>
                </a:cubicBezTo>
                <a:close/>
                <a:moveTo>
                  <a:pt x="11786" y="2979"/>
                </a:moveTo>
                <a:cubicBezTo>
                  <a:pt x="11692" y="2893"/>
                  <a:pt x="11600" y="2810"/>
                  <a:pt x="11510" y="2731"/>
                </a:cubicBezTo>
                <a:cubicBezTo>
                  <a:pt x="10408" y="3739"/>
                  <a:pt x="9457" y="4925"/>
                  <a:pt x="8706" y="6262"/>
                </a:cubicBezTo>
                <a:cubicBezTo>
                  <a:pt x="8656" y="6351"/>
                  <a:pt x="8688" y="6464"/>
                  <a:pt x="8777" y="6514"/>
                </a:cubicBezTo>
                <a:cubicBezTo>
                  <a:pt x="8806" y="6530"/>
                  <a:pt x="8837" y="6538"/>
                  <a:pt x="8868" y="6538"/>
                </a:cubicBezTo>
                <a:cubicBezTo>
                  <a:pt x="8933" y="6538"/>
                  <a:pt x="8996" y="6504"/>
                  <a:pt x="9030" y="6443"/>
                </a:cubicBezTo>
                <a:cubicBezTo>
                  <a:pt x="9767" y="5131"/>
                  <a:pt x="10702" y="3967"/>
                  <a:pt x="11786" y="2979"/>
                </a:cubicBezTo>
                <a:close/>
                <a:moveTo>
                  <a:pt x="11079" y="2362"/>
                </a:moveTo>
                <a:cubicBezTo>
                  <a:pt x="10978" y="2278"/>
                  <a:pt x="10882" y="2200"/>
                  <a:pt x="10791" y="2128"/>
                </a:cubicBezTo>
                <a:cubicBezTo>
                  <a:pt x="10023" y="2842"/>
                  <a:pt x="9323" y="3640"/>
                  <a:pt x="8710" y="4517"/>
                </a:cubicBezTo>
                <a:cubicBezTo>
                  <a:pt x="8471" y="4177"/>
                  <a:pt x="8217" y="3843"/>
                  <a:pt x="7951" y="3523"/>
                </a:cubicBezTo>
                <a:cubicBezTo>
                  <a:pt x="7886" y="3445"/>
                  <a:pt x="7769" y="3434"/>
                  <a:pt x="7690" y="3499"/>
                </a:cubicBezTo>
                <a:cubicBezTo>
                  <a:pt x="7611" y="3564"/>
                  <a:pt x="7600" y="3682"/>
                  <a:pt x="7666" y="3760"/>
                </a:cubicBezTo>
                <a:cubicBezTo>
                  <a:pt x="7982" y="4141"/>
                  <a:pt x="8281" y="4540"/>
                  <a:pt x="8556" y="4948"/>
                </a:cubicBezTo>
                <a:cubicBezTo>
                  <a:pt x="8590" y="4999"/>
                  <a:pt x="8648" y="5029"/>
                  <a:pt x="8710" y="5029"/>
                </a:cubicBezTo>
                <a:cubicBezTo>
                  <a:pt x="8771" y="5029"/>
                  <a:pt x="8829" y="4999"/>
                  <a:pt x="8863" y="4948"/>
                </a:cubicBezTo>
                <a:cubicBezTo>
                  <a:pt x="9507" y="3993"/>
                  <a:pt x="10252" y="3128"/>
                  <a:pt x="11079" y="2362"/>
                </a:cubicBezTo>
                <a:close/>
                <a:moveTo>
                  <a:pt x="9683" y="1126"/>
                </a:moveTo>
                <a:cubicBezTo>
                  <a:pt x="9602" y="1027"/>
                  <a:pt x="9527" y="928"/>
                  <a:pt x="9459" y="830"/>
                </a:cubicBezTo>
                <a:cubicBezTo>
                  <a:pt x="9201" y="1071"/>
                  <a:pt x="8951" y="1320"/>
                  <a:pt x="8710" y="1579"/>
                </a:cubicBezTo>
                <a:cubicBezTo>
                  <a:pt x="8470" y="1322"/>
                  <a:pt x="8222" y="1075"/>
                  <a:pt x="7967" y="836"/>
                </a:cubicBezTo>
                <a:cubicBezTo>
                  <a:pt x="7898" y="935"/>
                  <a:pt x="7823" y="1034"/>
                  <a:pt x="7741" y="1132"/>
                </a:cubicBezTo>
                <a:cubicBezTo>
                  <a:pt x="8028" y="1403"/>
                  <a:pt x="8305" y="1685"/>
                  <a:pt x="8572" y="1978"/>
                </a:cubicBezTo>
                <a:cubicBezTo>
                  <a:pt x="8607" y="2016"/>
                  <a:pt x="8658" y="2038"/>
                  <a:pt x="8710" y="2038"/>
                </a:cubicBezTo>
                <a:cubicBezTo>
                  <a:pt x="8762" y="2038"/>
                  <a:pt x="8811" y="2016"/>
                  <a:pt x="8846" y="1978"/>
                </a:cubicBezTo>
                <a:cubicBezTo>
                  <a:pt x="9115" y="1683"/>
                  <a:pt x="9395" y="1399"/>
                  <a:pt x="9683" y="1126"/>
                </a:cubicBezTo>
                <a:close/>
                <a:moveTo>
                  <a:pt x="9161" y="345"/>
                </a:moveTo>
                <a:cubicBezTo>
                  <a:pt x="9096" y="225"/>
                  <a:pt x="9040" y="109"/>
                  <a:pt x="8991" y="0"/>
                </a:cubicBezTo>
                <a:cubicBezTo>
                  <a:pt x="8896" y="85"/>
                  <a:pt x="8802" y="170"/>
                  <a:pt x="8710" y="259"/>
                </a:cubicBezTo>
                <a:cubicBezTo>
                  <a:pt x="8620" y="173"/>
                  <a:pt x="8527" y="90"/>
                  <a:pt x="8435" y="7"/>
                </a:cubicBezTo>
                <a:cubicBezTo>
                  <a:pt x="8387" y="116"/>
                  <a:pt x="8330" y="231"/>
                  <a:pt x="8266" y="351"/>
                </a:cubicBezTo>
                <a:cubicBezTo>
                  <a:pt x="8372" y="449"/>
                  <a:pt x="8476" y="549"/>
                  <a:pt x="8580" y="649"/>
                </a:cubicBezTo>
                <a:cubicBezTo>
                  <a:pt x="8616" y="685"/>
                  <a:pt x="8663" y="703"/>
                  <a:pt x="8710" y="703"/>
                </a:cubicBezTo>
                <a:cubicBezTo>
                  <a:pt x="8757" y="703"/>
                  <a:pt x="8803" y="685"/>
                  <a:pt x="8840" y="649"/>
                </a:cubicBezTo>
                <a:cubicBezTo>
                  <a:pt x="8945" y="546"/>
                  <a:pt x="9052" y="445"/>
                  <a:pt x="9161" y="345"/>
                </a:cubicBezTo>
                <a:close/>
                <a:moveTo>
                  <a:pt x="7362" y="1537"/>
                </a:moveTo>
                <a:cubicBezTo>
                  <a:pt x="7273" y="1621"/>
                  <a:pt x="7178" y="1703"/>
                  <a:pt x="7078" y="1782"/>
                </a:cubicBezTo>
                <a:cubicBezTo>
                  <a:pt x="7606" y="2281"/>
                  <a:pt x="8103" y="2818"/>
                  <a:pt x="8565" y="3395"/>
                </a:cubicBezTo>
                <a:cubicBezTo>
                  <a:pt x="8600" y="3439"/>
                  <a:pt x="8653" y="3464"/>
                  <a:pt x="8710" y="3464"/>
                </a:cubicBezTo>
                <a:cubicBezTo>
                  <a:pt x="8766" y="3464"/>
                  <a:pt x="8819" y="3439"/>
                  <a:pt x="8855" y="3395"/>
                </a:cubicBezTo>
                <a:cubicBezTo>
                  <a:pt x="9205" y="2957"/>
                  <a:pt x="9583" y="2533"/>
                  <a:pt x="9979" y="2133"/>
                </a:cubicBezTo>
                <a:cubicBezTo>
                  <a:pt x="10051" y="2061"/>
                  <a:pt x="10051" y="1943"/>
                  <a:pt x="9978" y="1871"/>
                </a:cubicBezTo>
                <a:cubicBezTo>
                  <a:pt x="9905" y="1798"/>
                  <a:pt x="9788" y="1799"/>
                  <a:pt x="9716" y="1872"/>
                </a:cubicBezTo>
                <a:cubicBezTo>
                  <a:pt x="9365" y="2226"/>
                  <a:pt x="9027" y="2600"/>
                  <a:pt x="8710" y="2985"/>
                </a:cubicBezTo>
                <a:cubicBezTo>
                  <a:pt x="8287" y="2472"/>
                  <a:pt x="7837" y="1989"/>
                  <a:pt x="7362" y="1537"/>
                </a:cubicBezTo>
                <a:close/>
                <a:moveTo>
                  <a:pt x="6636" y="2130"/>
                </a:moveTo>
                <a:cubicBezTo>
                  <a:pt x="6545" y="2203"/>
                  <a:pt x="6448" y="2281"/>
                  <a:pt x="6345" y="2366"/>
                </a:cubicBezTo>
                <a:cubicBezTo>
                  <a:pt x="6518" y="2526"/>
                  <a:pt x="6687" y="2691"/>
                  <a:pt x="6853" y="2861"/>
                </a:cubicBezTo>
                <a:cubicBezTo>
                  <a:pt x="6925" y="2934"/>
                  <a:pt x="7043" y="2935"/>
                  <a:pt x="7115" y="2863"/>
                </a:cubicBezTo>
                <a:cubicBezTo>
                  <a:pt x="7189" y="2792"/>
                  <a:pt x="7190" y="2674"/>
                  <a:pt x="7118" y="2601"/>
                </a:cubicBezTo>
                <a:cubicBezTo>
                  <a:pt x="6960" y="2440"/>
                  <a:pt x="6800" y="2283"/>
                  <a:pt x="6636" y="2130"/>
                </a:cubicBezTo>
                <a:close/>
                <a:moveTo>
                  <a:pt x="5906" y="2742"/>
                </a:moveTo>
                <a:cubicBezTo>
                  <a:pt x="5816" y="2821"/>
                  <a:pt x="5724" y="2905"/>
                  <a:pt x="5629" y="2992"/>
                </a:cubicBezTo>
                <a:cubicBezTo>
                  <a:pt x="6573" y="3846"/>
                  <a:pt x="7404" y="4830"/>
                  <a:pt x="8085" y="5928"/>
                </a:cubicBezTo>
                <a:cubicBezTo>
                  <a:pt x="8139" y="6015"/>
                  <a:pt x="8253" y="6042"/>
                  <a:pt x="8340" y="5988"/>
                </a:cubicBezTo>
                <a:cubicBezTo>
                  <a:pt x="8427" y="5934"/>
                  <a:pt x="8454" y="5820"/>
                  <a:pt x="8400" y="5733"/>
                </a:cubicBezTo>
                <a:cubicBezTo>
                  <a:pt x="7707" y="4615"/>
                  <a:pt x="6864" y="3613"/>
                  <a:pt x="5906" y="2742"/>
                </a:cubicBezTo>
                <a:close/>
                <a:moveTo>
                  <a:pt x="4591" y="4029"/>
                </a:moveTo>
                <a:cubicBezTo>
                  <a:pt x="4508" y="4119"/>
                  <a:pt x="4425" y="4211"/>
                  <a:pt x="4341" y="4305"/>
                </a:cubicBezTo>
                <a:cubicBezTo>
                  <a:pt x="5627" y="5467"/>
                  <a:pt x="6670" y="6911"/>
                  <a:pt x="7369" y="8574"/>
                </a:cubicBezTo>
                <a:cubicBezTo>
                  <a:pt x="7409" y="8668"/>
                  <a:pt x="7517" y="8712"/>
                  <a:pt x="7612" y="8673"/>
                </a:cubicBezTo>
                <a:cubicBezTo>
                  <a:pt x="7706" y="8633"/>
                  <a:pt x="7751" y="8524"/>
                  <a:pt x="7711" y="8430"/>
                </a:cubicBezTo>
                <a:cubicBezTo>
                  <a:pt x="6990" y="6716"/>
                  <a:pt x="5916" y="5227"/>
                  <a:pt x="4591" y="4029"/>
                </a:cubicBezTo>
                <a:close/>
                <a:moveTo>
                  <a:pt x="3980" y="4727"/>
                </a:moveTo>
                <a:cubicBezTo>
                  <a:pt x="3902" y="4821"/>
                  <a:pt x="3824" y="4917"/>
                  <a:pt x="3746" y="5015"/>
                </a:cubicBezTo>
                <a:cubicBezTo>
                  <a:pt x="4027" y="5271"/>
                  <a:pt x="4296" y="5542"/>
                  <a:pt x="4551" y="5828"/>
                </a:cubicBezTo>
                <a:cubicBezTo>
                  <a:pt x="4620" y="5905"/>
                  <a:pt x="4737" y="5911"/>
                  <a:pt x="4814" y="5843"/>
                </a:cubicBezTo>
                <a:cubicBezTo>
                  <a:pt x="4890" y="5775"/>
                  <a:pt x="4897" y="5657"/>
                  <a:pt x="4828" y="5581"/>
                </a:cubicBezTo>
                <a:cubicBezTo>
                  <a:pt x="4560" y="5280"/>
                  <a:pt x="4277" y="4995"/>
                  <a:pt x="3980" y="4727"/>
                </a:cubicBezTo>
                <a:close/>
                <a:moveTo>
                  <a:pt x="2864" y="6225"/>
                </a:moveTo>
                <a:cubicBezTo>
                  <a:pt x="2795" y="6328"/>
                  <a:pt x="2726" y="6434"/>
                  <a:pt x="2658" y="6541"/>
                </a:cubicBezTo>
                <a:cubicBezTo>
                  <a:pt x="2962" y="6831"/>
                  <a:pt x="3248" y="7144"/>
                  <a:pt x="3514" y="7479"/>
                </a:cubicBezTo>
                <a:cubicBezTo>
                  <a:pt x="3577" y="7558"/>
                  <a:pt x="3694" y="7572"/>
                  <a:pt x="3774" y="7508"/>
                </a:cubicBezTo>
                <a:cubicBezTo>
                  <a:pt x="3855" y="7445"/>
                  <a:pt x="3868" y="7328"/>
                  <a:pt x="3804" y="7248"/>
                </a:cubicBezTo>
                <a:cubicBezTo>
                  <a:pt x="3513" y="6881"/>
                  <a:pt x="3199" y="6540"/>
                  <a:pt x="2864" y="6225"/>
                </a:cubicBezTo>
                <a:close/>
                <a:moveTo>
                  <a:pt x="2356" y="7033"/>
                </a:moveTo>
                <a:cubicBezTo>
                  <a:pt x="2291" y="7141"/>
                  <a:pt x="2228" y="7251"/>
                  <a:pt x="2164" y="7363"/>
                </a:cubicBezTo>
                <a:cubicBezTo>
                  <a:pt x="3388" y="8593"/>
                  <a:pt x="4238" y="10206"/>
                  <a:pt x="4521" y="12045"/>
                </a:cubicBezTo>
                <a:cubicBezTo>
                  <a:pt x="4556" y="12270"/>
                  <a:pt x="4592" y="12489"/>
                  <a:pt x="4630" y="12705"/>
                </a:cubicBezTo>
                <a:cubicBezTo>
                  <a:pt x="4648" y="12805"/>
                  <a:pt x="4744" y="12874"/>
                  <a:pt x="4845" y="12855"/>
                </a:cubicBezTo>
                <a:cubicBezTo>
                  <a:pt x="4945" y="12838"/>
                  <a:pt x="5013" y="12741"/>
                  <a:pt x="4995" y="12641"/>
                </a:cubicBezTo>
                <a:cubicBezTo>
                  <a:pt x="4958" y="12428"/>
                  <a:pt x="4922" y="12211"/>
                  <a:pt x="4888" y="11989"/>
                </a:cubicBezTo>
                <a:cubicBezTo>
                  <a:pt x="4587" y="10034"/>
                  <a:pt x="3672" y="8324"/>
                  <a:pt x="2356" y="7033"/>
                </a:cubicBezTo>
                <a:close/>
                <a:moveTo>
                  <a:pt x="1886" y="7873"/>
                </a:moveTo>
                <a:cubicBezTo>
                  <a:pt x="1825" y="7989"/>
                  <a:pt x="1765" y="8108"/>
                  <a:pt x="1705" y="8228"/>
                </a:cubicBezTo>
                <a:cubicBezTo>
                  <a:pt x="2688" y="9294"/>
                  <a:pt x="3368" y="10652"/>
                  <a:pt x="3604" y="12186"/>
                </a:cubicBezTo>
                <a:cubicBezTo>
                  <a:pt x="4313" y="16789"/>
                  <a:pt x="5694" y="19618"/>
                  <a:pt x="7064" y="20880"/>
                </a:cubicBezTo>
                <a:cubicBezTo>
                  <a:pt x="7219" y="20852"/>
                  <a:pt x="7368" y="20816"/>
                  <a:pt x="7511" y="20771"/>
                </a:cubicBezTo>
                <a:cubicBezTo>
                  <a:pt x="6139" y="19646"/>
                  <a:pt x="4674" y="16694"/>
                  <a:pt x="3971" y="12130"/>
                </a:cubicBezTo>
                <a:cubicBezTo>
                  <a:pt x="3716" y="10471"/>
                  <a:pt x="2967" y="9007"/>
                  <a:pt x="1886" y="7873"/>
                </a:cubicBezTo>
                <a:close/>
                <a:moveTo>
                  <a:pt x="1423" y="8820"/>
                </a:moveTo>
                <a:cubicBezTo>
                  <a:pt x="1367" y="8943"/>
                  <a:pt x="1311" y="9069"/>
                  <a:pt x="1257" y="9196"/>
                </a:cubicBezTo>
                <a:cubicBezTo>
                  <a:pt x="1968" y="10072"/>
                  <a:pt x="2458" y="11142"/>
                  <a:pt x="2642" y="12334"/>
                </a:cubicBezTo>
                <a:cubicBezTo>
                  <a:pt x="3181" y="15834"/>
                  <a:pt x="4202" y="18767"/>
                  <a:pt x="5519" y="20592"/>
                </a:cubicBezTo>
                <a:cubicBezTo>
                  <a:pt x="5555" y="20643"/>
                  <a:pt x="5612" y="20669"/>
                  <a:pt x="5670" y="20669"/>
                </a:cubicBezTo>
                <a:cubicBezTo>
                  <a:pt x="5707" y="20669"/>
                  <a:pt x="5745" y="20658"/>
                  <a:pt x="5778" y="20634"/>
                </a:cubicBezTo>
                <a:cubicBezTo>
                  <a:pt x="5861" y="20574"/>
                  <a:pt x="5880" y="20458"/>
                  <a:pt x="5820" y="20375"/>
                </a:cubicBezTo>
                <a:cubicBezTo>
                  <a:pt x="4537" y="18597"/>
                  <a:pt x="3538" y="15721"/>
                  <a:pt x="3008" y="12278"/>
                </a:cubicBezTo>
                <a:cubicBezTo>
                  <a:pt x="2805" y="10952"/>
                  <a:pt x="2239" y="9771"/>
                  <a:pt x="1423" y="8820"/>
                </a:cubicBezTo>
                <a:close/>
                <a:moveTo>
                  <a:pt x="983" y="9867"/>
                </a:moveTo>
                <a:cubicBezTo>
                  <a:pt x="930" y="10005"/>
                  <a:pt x="878" y="10145"/>
                  <a:pt x="827" y="10287"/>
                </a:cubicBezTo>
                <a:cubicBezTo>
                  <a:pt x="1257" y="10936"/>
                  <a:pt x="1556" y="11679"/>
                  <a:pt x="1679" y="12482"/>
                </a:cubicBezTo>
                <a:cubicBezTo>
                  <a:pt x="1766" y="13043"/>
                  <a:pt x="1864" y="13595"/>
                  <a:pt x="1973" y="14124"/>
                </a:cubicBezTo>
                <a:cubicBezTo>
                  <a:pt x="1993" y="14225"/>
                  <a:pt x="2091" y="14290"/>
                  <a:pt x="2192" y="14269"/>
                </a:cubicBezTo>
                <a:cubicBezTo>
                  <a:pt x="2292" y="14248"/>
                  <a:pt x="2357" y="14150"/>
                  <a:pt x="2336" y="14049"/>
                </a:cubicBezTo>
                <a:cubicBezTo>
                  <a:pt x="2229" y="13527"/>
                  <a:pt x="2131" y="12980"/>
                  <a:pt x="2046" y="12426"/>
                </a:cubicBezTo>
                <a:cubicBezTo>
                  <a:pt x="1900" y="11478"/>
                  <a:pt x="1525" y="10608"/>
                  <a:pt x="983" y="9867"/>
                </a:cubicBezTo>
                <a:close/>
                <a:moveTo>
                  <a:pt x="592" y="10976"/>
                </a:moveTo>
                <a:cubicBezTo>
                  <a:pt x="538" y="11147"/>
                  <a:pt x="485" y="11320"/>
                  <a:pt x="434" y="11496"/>
                </a:cubicBezTo>
                <a:cubicBezTo>
                  <a:pt x="589" y="11850"/>
                  <a:pt x="702" y="12228"/>
                  <a:pt x="762" y="12623"/>
                </a:cubicBezTo>
                <a:cubicBezTo>
                  <a:pt x="1107" y="14860"/>
                  <a:pt x="1617" y="16849"/>
                  <a:pt x="2280" y="18537"/>
                </a:cubicBezTo>
                <a:cubicBezTo>
                  <a:pt x="2318" y="18632"/>
                  <a:pt x="2426" y="18679"/>
                  <a:pt x="2521" y="18642"/>
                </a:cubicBezTo>
                <a:cubicBezTo>
                  <a:pt x="2616" y="18605"/>
                  <a:pt x="2663" y="18497"/>
                  <a:pt x="2626" y="18401"/>
                </a:cubicBezTo>
                <a:cubicBezTo>
                  <a:pt x="1973" y="16739"/>
                  <a:pt x="1469" y="14776"/>
                  <a:pt x="1130" y="12567"/>
                </a:cubicBezTo>
                <a:cubicBezTo>
                  <a:pt x="1042" y="11998"/>
                  <a:pt x="856" y="11463"/>
                  <a:pt x="592" y="10976"/>
                </a:cubicBezTo>
                <a:close/>
                <a:moveTo>
                  <a:pt x="172" y="12486"/>
                </a:moveTo>
                <a:cubicBezTo>
                  <a:pt x="114" y="12728"/>
                  <a:pt x="59" y="12974"/>
                  <a:pt x="8" y="13226"/>
                </a:cubicBezTo>
                <a:cubicBezTo>
                  <a:pt x="5" y="13240"/>
                  <a:pt x="3" y="13253"/>
                  <a:pt x="0" y="13267"/>
                </a:cubicBezTo>
                <a:cubicBezTo>
                  <a:pt x="7" y="13458"/>
                  <a:pt x="17" y="13647"/>
                  <a:pt x="29" y="13835"/>
                </a:cubicBezTo>
                <a:cubicBezTo>
                  <a:pt x="354" y="15597"/>
                  <a:pt x="787" y="17186"/>
                  <a:pt x="1316" y="18582"/>
                </a:cubicBezTo>
                <a:cubicBezTo>
                  <a:pt x="1522" y="18822"/>
                  <a:pt x="1745" y="19045"/>
                  <a:pt x="1981" y="19251"/>
                </a:cubicBezTo>
                <a:cubicBezTo>
                  <a:pt x="1204" y="17438"/>
                  <a:pt x="602" y="15240"/>
                  <a:pt x="213" y="12708"/>
                </a:cubicBezTo>
                <a:cubicBezTo>
                  <a:pt x="201" y="12633"/>
                  <a:pt x="188" y="12559"/>
                  <a:pt x="172" y="12486"/>
                </a:cubicBezTo>
                <a:close/>
                <a:moveTo>
                  <a:pt x="2893" y="19923"/>
                </a:moveTo>
                <a:cubicBezTo>
                  <a:pt x="3085" y="20042"/>
                  <a:pt x="3282" y="20151"/>
                  <a:pt x="3482" y="20250"/>
                </a:cubicBezTo>
                <a:cubicBezTo>
                  <a:pt x="3371" y="20047"/>
                  <a:pt x="3262" y="19836"/>
                  <a:pt x="3156" y="19617"/>
                </a:cubicBezTo>
                <a:cubicBezTo>
                  <a:pt x="3112" y="19525"/>
                  <a:pt x="3001" y="19487"/>
                  <a:pt x="2908" y="19531"/>
                </a:cubicBezTo>
                <a:cubicBezTo>
                  <a:pt x="2816" y="19576"/>
                  <a:pt x="2777" y="19687"/>
                  <a:pt x="2822" y="19779"/>
                </a:cubicBezTo>
                <a:cubicBezTo>
                  <a:pt x="2846" y="19827"/>
                  <a:pt x="2869" y="19875"/>
                  <a:pt x="2893" y="19923"/>
                </a:cubicBezTo>
                <a:close/>
                <a:moveTo>
                  <a:pt x="4339" y="20607"/>
                </a:moveTo>
                <a:cubicBezTo>
                  <a:pt x="4531" y="20673"/>
                  <a:pt x="4723" y="20729"/>
                  <a:pt x="4914" y="20775"/>
                </a:cubicBezTo>
                <a:cubicBezTo>
                  <a:pt x="3970" y="19416"/>
                  <a:pt x="3174" y="17530"/>
                  <a:pt x="2600" y="15214"/>
                </a:cubicBezTo>
                <a:cubicBezTo>
                  <a:pt x="2575" y="15114"/>
                  <a:pt x="2475" y="15053"/>
                  <a:pt x="2374" y="15078"/>
                </a:cubicBezTo>
                <a:cubicBezTo>
                  <a:pt x="2275" y="15103"/>
                  <a:pt x="2215" y="15203"/>
                  <a:pt x="2239" y="15303"/>
                </a:cubicBezTo>
                <a:cubicBezTo>
                  <a:pt x="2776" y="17468"/>
                  <a:pt x="3491" y="19254"/>
                  <a:pt x="4339" y="20607"/>
                </a:cubicBezTo>
                <a:close/>
                <a:moveTo>
                  <a:pt x="8104" y="20514"/>
                </a:moveTo>
                <a:cubicBezTo>
                  <a:pt x="8222" y="20446"/>
                  <a:pt x="8333" y="20369"/>
                  <a:pt x="8437" y="20285"/>
                </a:cubicBezTo>
                <a:cubicBezTo>
                  <a:pt x="7626" y="19900"/>
                  <a:pt x="6153" y="17953"/>
                  <a:pt x="5246" y="13899"/>
                </a:cubicBezTo>
                <a:cubicBezTo>
                  <a:pt x="5223" y="13799"/>
                  <a:pt x="5123" y="13736"/>
                  <a:pt x="5024" y="13758"/>
                </a:cubicBezTo>
                <a:cubicBezTo>
                  <a:pt x="4924" y="13781"/>
                  <a:pt x="4861" y="13880"/>
                  <a:pt x="4884" y="13980"/>
                </a:cubicBezTo>
                <a:cubicBezTo>
                  <a:pt x="5735" y="17782"/>
                  <a:pt x="7106" y="19875"/>
                  <a:pt x="8104" y="20514"/>
                </a:cubicBezTo>
                <a:close/>
                <a:moveTo>
                  <a:pt x="9916" y="20770"/>
                </a:moveTo>
                <a:cubicBezTo>
                  <a:pt x="10058" y="20815"/>
                  <a:pt x="10205" y="20851"/>
                  <a:pt x="10358" y="20879"/>
                </a:cubicBezTo>
                <a:cubicBezTo>
                  <a:pt x="10833" y="20434"/>
                  <a:pt x="11299" y="19806"/>
                  <a:pt x="11733" y="19012"/>
                </a:cubicBezTo>
                <a:cubicBezTo>
                  <a:pt x="11783" y="18922"/>
                  <a:pt x="11749" y="18810"/>
                  <a:pt x="11660" y="18760"/>
                </a:cubicBezTo>
                <a:cubicBezTo>
                  <a:pt x="11569" y="18711"/>
                  <a:pt x="11457" y="18744"/>
                  <a:pt x="11408" y="18834"/>
                </a:cubicBezTo>
                <a:cubicBezTo>
                  <a:pt x="10936" y="19696"/>
                  <a:pt x="10425" y="20354"/>
                  <a:pt x="9916" y="20770"/>
                </a:cubicBezTo>
                <a:close/>
                <a:moveTo>
                  <a:pt x="11133" y="20947"/>
                </a:moveTo>
                <a:cubicBezTo>
                  <a:pt x="11303" y="20948"/>
                  <a:pt x="11477" y="20940"/>
                  <a:pt x="11652" y="20923"/>
                </a:cubicBezTo>
                <a:cubicBezTo>
                  <a:pt x="12722" y="19594"/>
                  <a:pt x="13633" y="17531"/>
                  <a:pt x="14275" y="14888"/>
                </a:cubicBezTo>
                <a:cubicBezTo>
                  <a:pt x="14299" y="14788"/>
                  <a:pt x="14238" y="14688"/>
                  <a:pt x="14139" y="14664"/>
                </a:cubicBezTo>
                <a:cubicBezTo>
                  <a:pt x="14039" y="14641"/>
                  <a:pt x="13939" y="14701"/>
                  <a:pt x="13914" y="14800"/>
                </a:cubicBezTo>
                <a:cubicBezTo>
                  <a:pt x="13246" y="17553"/>
                  <a:pt x="12263" y="19681"/>
                  <a:pt x="11133" y="20947"/>
                </a:cubicBezTo>
                <a:close/>
                <a:moveTo>
                  <a:pt x="12515" y="20775"/>
                </a:moveTo>
                <a:cubicBezTo>
                  <a:pt x="12611" y="20752"/>
                  <a:pt x="12707" y="20727"/>
                  <a:pt x="12803" y="20699"/>
                </a:cubicBezTo>
                <a:cubicBezTo>
                  <a:pt x="12801" y="20697"/>
                  <a:pt x="12798" y="20696"/>
                  <a:pt x="12796" y="20694"/>
                </a:cubicBezTo>
                <a:cubicBezTo>
                  <a:pt x="12711" y="20636"/>
                  <a:pt x="12596" y="20657"/>
                  <a:pt x="12538" y="20742"/>
                </a:cubicBezTo>
                <a:cubicBezTo>
                  <a:pt x="12531" y="20754"/>
                  <a:pt x="12523" y="20764"/>
                  <a:pt x="12515" y="20775"/>
                </a:cubicBezTo>
                <a:close/>
                <a:moveTo>
                  <a:pt x="13937" y="20255"/>
                </a:moveTo>
                <a:cubicBezTo>
                  <a:pt x="14136" y="20157"/>
                  <a:pt x="14332" y="20049"/>
                  <a:pt x="14523" y="19931"/>
                </a:cubicBezTo>
                <a:cubicBezTo>
                  <a:pt x="14921" y="19132"/>
                  <a:pt x="15281" y="18234"/>
                  <a:pt x="15599" y="17242"/>
                </a:cubicBezTo>
                <a:cubicBezTo>
                  <a:pt x="15630" y="17144"/>
                  <a:pt x="15576" y="17040"/>
                  <a:pt x="15479" y="17008"/>
                </a:cubicBezTo>
                <a:cubicBezTo>
                  <a:pt x="15381" y="16977"/>
                  <a:pt x="15276" y="17031"/>
                  <a:pt x="15245" y="17129"/>
                </a:cubicBezTo>
                <a:cubicBezTo>
                  <a:pt x="14866" y="18313"/>
                  <a:pt x="14427" y="19357"/>
                  <a:pt x="13937" y="20255"/>
                </a:cubicBezTo>
                <a:close/>
                <a:moveTo>
                  <a:pt x="11191" y="7521"/>
                </a:moveTo>
                <a:cubicBezTo>
                  <a:pt x="10477" y="8767"/>
                  <a:pt x="10002" y="10128"/>
                  <a:pt x="9781" y="11565"/>
                </a:cubicBezTo>
                <a:cubicBezTo>
                  <a:pt x="9524" y="13235"/>
                  <a:pt x="9164" y="14668"/>
                  <a:pt x="8710" y="15832"/>
                </a:cubicBezTo>
                <a:cubicBezTo>
                  <a:pt x="8255" y="14668"/>
                  <a:pt x="7895" y="13235"/>
                  <a:pt x="7638" y="11565"/>
                </a:cubicBezTo>
                <a:cubicBezTo>
                  <a:pt x="7365" y="9790"/>
                  <a:pt x="6715" y="8151"/>
                  <a:pt x="5705" y="6694"/>
                </a:cubicBezTo>
                <a:cubicBezTo>
                  <a:pt x="5647" y="6610"/>
                  <a:pt x="5531" y="6590"/>
                  <a:pt x="5447" y="6648"/>
                </a:cubicBezTo>
                <a:cubicBezTo>
                  <a:pt x="5363" y="6706"/>
                  <a:pt x="5343" y="6821"/>
                  <a:pt x="5401" y="6906"/>
                </a:cubicBezTo>
                <a:cubicBezTo>
                  <a:pt x="6377" y="8316"/>
                  <a:pt x="7007" y="9902"/>
                  <a:pt x="7271" y="11621"/>
                </a:cubicBezTo>
                <a:cubicBezTo>
                  <a:pt x="7565" y="13526"/>
                  <a:pt x="7991" y="15132"/>
                  <a:pt x="8539" y="16394"/>
                </a:cubicBezTo>
                <a:cubicBezTo>
                  <a:pt x="8569" y="16461"/>
                  <a:pt x="8636" y="16505"/>
                  <a:pt x="8710" y="16505"/>
                </a:cubicBezTo>
                <a:cubicBezTo>
                  <a:pt x="8783" y="16505"/>
                  <a:pt x="8850" y="16461"/>
                  <a:pt x="8880" y="16394"/>
                </a:cubicBezTo>
                <a:cubicBezTo>
                  <a:pt x="9428" y="15132"/>
                  <a:pt x="9855" y="13526"/>
                  <a:pt x="10148" y="11621"/>
                </a:cubicBezTo>
                <a:cubicBezTo>
                  <a:pt x="10362" y="10229"/>
                  <a:pt x="10822" y="8911"/>
                  <a:pt x="11513" y="7706"/>
                </a:cubicBezTo>
                <a:cubicBezTo>
                  <a:pt x="11564" y="7617"/>
                  <a:pt x="11533" y="7504"/>
                  <a:pt x="11444" y="7452"/>
                </a:cubicBezTo>
                <a:cubicBezTo>
                  <a:pt x="11356" y="7401"/>
                  <a:pt x="11242" y="7433"/>
                  <a:pt x="11191" y="7521"/>
                </a:cubicBezTo>
                <a:close/>
                <a:moveTo>
                  <a:pt x="8614" y="19748"/>
                </a:moveTo>
                <a:cubicBezTo>
                  <a:pt x="8643" y="19765"/>
                  <a:pt x="8676" y="19774"/>
                  <a:pt x="8710" y="19774"/>
                </a:cubicBezTo>
                <a:cubicBezTo>
                  <a:pt x="8743" y="19774"/>
                  <a:pt x="8775" y="19765"/>
                  <a:pt x="8805" y="19748"/>
                </a:cubicBezTo>
                <a:cubicBezTo>
                  <a:pt x="8825" y="19735"/>
                  <a:pt x="10842" y="18465"/>
                  <a:pt x="11879" y="12526"/>
                </a:cubicBezTo>
                <a:cubicBezTo>
                  <a:pt x="11897" y="12425"/>
                  <a:pt x="11829" y="12329"/>
                  <a:pt x="11728" y="12311"/>
                </a:cubicBezTo>
                <a:cubicBezTo>
                  <a:pt x="11626" y="12291"/>
                  <a:pt x="11531" y="12361"/>
                  <a:pt x="11514" y="12462"/>
                </a:cubicBezTo>
                <a:cubicBezTo>
                  <a:pt x="10726" y="16976"/>
                  <a:pt x="9313" y="18891"/>
                  <a:pt x="8715" y="19359"/>
                </a:cubicBezTo>
                <a:cubicBezTo>
                  <a:pt x="8310" y="19015"/>
                  <a:pt x="6643" y="17296"/>
                  <a:pt x="5804" y="11847"/>
                </a:cubicBezTo>
                <a:cubicBezTo>
                  <a:pt x="5610" y="10583"/>
                  <a:pt x="5183" y="9392"/>
                  <a:pt x="4536" y="8308"/>
                </a:cubicBezTo>
                <a:cubicBezTo>
                  <a:pt x="4484" y="8220"/>
                  <a:pt x="4370" y="8191"/>
                  <a:pt x="4282" y="8244"/>
                </a:cubicBezTo>
                <a:cubicBezTo>
                  <a:pt x="4194" y="8296"/>
                  <a:pt x="4165" y="8410"/>
                  <a:pt x="4218" y="8498"/>
                </a:cubicBezTo>
                <a:cubicBezTo>
                  <a:pt x="4840" y="9541"/>
                  <a:pt x="5250" y="10687"/>
                  <a:pt x="5438" y="11904"/>
                </a:cubicBezTo>
                <a:cubicBezTo>
                  <a:pt x="6433" y="18373"/>
                  <a:pt x="8592" y="19735"/>
                  <a:pt x="8614" y="19748"/>
                </a:cubicBezTo>
                <a:close/>
              </a:path>
            </a:pathLst>
          </a:custGeom>
          <a:solidFill>
            <a:srgbClr val="598F49">
              <a:alpha val="7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29AD78-1909-C9AF-4CFD-3974911F4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3358"/>
            <a:ext cx="18608039" cy="4849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05821C-EDA4-4CD8-D027-5B995FF9B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6675" y="-51281"/>
            <a:ext cx="1774090" cy="3840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BE135A-A043-1359-0BCA-686F30400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36543"/>
            <a:ext cx="12628306" cy="658452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27591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8;p13">
            <a:extLst>
              <a:ext uri="{FF2B5EF4-FFF2-40B4-BE49-F238E27FC236}">
                <a16:creationId xmlns:a16="http://schemas.microsoft.com/office/drawing/2014/main" id="{95EEAE45-D27F-4D9C-A707-8089D25FA229}"/>
              </a:ext>
            </a:extLst>
          </p:cNvPr>
          <p:cNvSpPr/>
          <p:nvPr/>
        </p:nvSpPr>
        <p:spPr>
          <a:xfrm rot="2938821">
            <a:off x="14781586" y="-112158"/>
            <a:ext cx="3788100" cy="3540262"/>
          </a:xfrm>
          <a:custGeom>
            <a:avLst/>
            <a:gdLst/>
            <a:ahLst/>
            <a:cxnLst/>
            <a:rect l="l" t="t" r="r" b="b"/>
            <a:pathLst>
              <a:path w="17462" h="20948" extrusionOk="0">
                <a:moveTo>
                  <a:pt x="17421" y="13226"/>
                </a:moveTo>
                <a:cubicBezTo>
                  <a:pt x="17369" y="12966"/>
                  <a:pt x="17312" y="12713"/>
                  <a:pt x="17252" y="12464"/>
                </a:cubicBezTo>
                <a:cubicBezTo>
                  <a:pt x="17234" y="12545"/>
                  <a:pt x="17219" y="12626"/>
                  <a:pt x="17206" y="12708"/>
                </a:cubicBezTo>
                <a:cubicBezTo>
                  <a:pt x="16816" y="15247"/>
                  <a:pt x="16212" y="17450"/>
                  <a:pt x="15432" y="19265"/>
                </a:cubicBezTo>
                <a:cubicBezTo>
                  <a:pt x="15667" y="19062"/>
                  <a:pt x="15889" y="18841"/>
                  <a:pt x="16096" y="18603"/>
                </a:cubicBezTo>
                <a:cubicBezTo>
                  <a:pt x="16667" y="17100"/>
                  <a:pt x="17128" y="15374"/>
                  <a:pt x="17462" y="13446"/>
                </a:cubicBezTo>
                <a:cubicBezTo>
                  <a:pt x="17449" y="13373"/>
                  <a:pt x="17436" y="13300"/>
                  <a:pt x="17421" y="13226"/>
                </a:cubicBezTo>
                <a:close/>
                <a:moveTo>
                  <a:pt x="16991" y="11483"/>
                </a:moveTo>
                <a:cubicBezTo>
                  <a:pt x="16940" y="11307"/>
                  <a:pt x="16888" y="11135"/>
                  <a:pt x="16833" y="10965"/>
                </a:cubicBezTo>
                <a:cubicBezTo>
                  <a:pt x="16566" y="11455"/>
                  <a:pt x="16378" y="11994"/>
                  <a:pt x="16290" y="12567"/>
                </a:cubicBezTo>
                <a:cubicBezTo>
                  <a:pt x="16087" y="13883"/>
                  <a:pt x="15824" y="15124"/>
                  <a:pt x="15507" y="16257"/>
                </a:cubicBezTo>
                <a:cubicBezTo>
                  <a:pt x="15479" y="16355"/>
                  <a:pt x="15537" y="16458"/>
                  <a:pt x="15635" y="16485"/>
                </a:cubicBezTo>
                <a:cubicBezTo>
                  <a:pt x="15734" y="16513"/>
                  <a:pt x="15837" y="16455"/>
                  <a:pt x="15864" y="16356"/>
                </a:cubicBezTo>
                <a:cubicBezTo>
                  <a:pt x="16185" y="15210"/>
                  <a:pt x="16452" y="13954"/>
                  <a:pt x="16656" y="12623"/>
                </a:cubicBezTo>
                <a:cubicBezTo>
                  <a:pt x="16718" y="12223"/>
                  <a:pt x="16832" y="11841"/>
                  <a:pt x="16991" y="11483"/>
                </a:cubicBezTo>
                <a:close/>
                <a:moveTo>
                  <a:pt x="16600" y="10279"/>
                </a:moveTo>
                <a:cubicBezTo>
                  <a:pt x="16548" y="10135"/>
                  <a:pt x="16495" y="9994"/>
                  <a:pt x="16442" y="9855"/>
                </a:cubicBezTo>
                <a:cubicBezTo>
                  <a:pt x="15897" y="10599"/>
                  <a:pt x="15519" y="11473"/>
                  <a:pt x="15373" y="12426"/>
                </a:cubicBezTo>
                <a:cubicBezTo>
                  <a:pt x="14893" y="15545"/>
                  <a:pt x="14057" y="18191"/>
                  <a:pt x="12956" y="20079"/>
                </a:cubicBezTo>
                <a:cubicBezTo>
                  <a:pt x="12905" y="20168"/>
                  <a:pt x="12935" y="20281"/>
                  <a:pt x="13024" y="20333"/>
                </a:cubicBezTo>
                <a:cubicBezTo>
                  <a:pt x="13112" y="20385"/>
                  <a:pt x="13226" y="20355"/>
                  <a:pt x="13277" y="20266"/>
                </a:cubicBezTo>
                <a:cubicBezTo>
                  <a:pt x="14401" y="18338"/>
                  <a:pt x="15253" y="15647"/>
                  <a:pt x="15740" y="12482"/>
                </a:cubicBezTo>
                <a:cubicBezTo>
                  <a:pt x="15864" y="11675"/>
                  <a:pt x="16165" y="10929"/>
                  <a:pt x="16600" y="10279"/>
                </a:cubicBezTo>
                <a:close/>
                <a:moveTo>
                  <a:pt x="16171" y="9191"/>
                </a:moveTo>
                <a:cubicBezTo>
                  <a:pt x="16115" y="9063"/>
                  <a:pt x="16060" y="8936"/>
                  <a:pt x="16003" y="8811"/>
                </a:cubicBezTo>
                <a:cubicBezTo>
                  <a:pt x="15182" y="9764"/>
                  <a:pt x="14615" y="10948"/>
                  <a:pt x="14411" y="12278"/>
                </a:cubicBezTo>
                <a:cubicBezTo>
                  <a:pt x="14342" y="12720"/>
                  <a:pt x="14265" y="13163"/>
                  <a:pt x="14180" y="13592"/>
                </a:cubicBezTo>
                <a:cubicBezTo>
                  <a:pt x="14160" y="13693"/>
                  <a:pt x="14226" y="13790"/>
                  <a:pt x="14326" y="13810"/>
                </a:cubicBezTo>
                <a:cubicBezTo>
                  <a:pt x="14338" y="13813"/>
                  <a:pt x="14350" y="13814"/>
                  <a:pt x="14362" y="13814"/>
                </a:cubicBezTo>
                <a:cubicBezTo>
                  <a:pt x="14449" y="13814"/>
                  <a:pt x="14527" y="13752"/>
                  <a:pt x="14544" y="13664"/>
                </a:cubicBezTo>
                <a:cubicBezTo>
                  <a:pt x="14630" y="13230"/>
                  <a:pt x="14708" y="12782"/>
                  <a:pt x="14777" y="12334"/>
                </a:cubicBezTo>
                <a:cubicBezTo>
                  <a:pt x="14961" y="11139"/>
                  <a:pt x="15456" y="10068"/>
                  <a:pt x="16171" y="9191"/>
                </a:cubicBezTo>
                <a:close/>
                <a:moveTo>
                  <a:pt x="15720" y="8218"/>
                </a:moveTo>
                <a:cubicBezTo>
                  <a:pt x="15661" y="8100"/>
                  <a:pt x="15602" y="7984"/>
                  <a:pt x="15542" y="7869"/>
                </a:cubicBezTo>
                <a:cubicBezTo>
                  <a:pt x="14456" y="9003"/>
                  <a:pt x="13704" y="10467"/>
                  <a:pt x="13448" y="12130"/>
                </a:cubicBezTo>
                <a:cubicBezTo>
                  <a:pt x="13102" y="14379"/>
                  <a:pt x="12545" y="16398"/>
                  <a:pt x="11837" y="17968"/>
                </a:cubicBezTo>
                <a:cubicBezTo>
                  <a:pt x="11795" y="18062"/>
                  <a:pt x="11837" y="18172"/>
                  <a:pt x="11930" y="18214"/>
                </a:cubicBezTo>
                <a:cubicBezTo>
                  <a:pt x="12024" y="18257"/>
                  <a:pt x="12134" y="18214"/>
                  <a:pt x="12175" y="18121"/>
                </a:cubicBezTo>
                <a:cubicBezTo>
                  <a:pt x="12907" y="16497"/>
                  <a:pt x="13458" y="14501"/>
                  <a:pt x="13815" y="12186"/>
                </a:cubicBezTo>
                <a:cubicBezTo>
                  <a:pt x="14051" y="10648"/>
                  <a:pt x="14734" y="9286"/>
                  <a:pt x="15720" y="8218"/>
                </a:cubicBezTo>
                <a:close/>
                <a:moveTo>
                  <a:pt x="15263" y="7359"/>
                </a:moveTo>
                <a:cubicBezTo>
                  <a:pt x="15199" y="7246"/>
                  <a:pt x="15135" y="7136"/>
                  <a:pt x="15070" y="7027"/>
                </a:cubicBezTo>
                <a:cubicBezTo>
                  <a:pt x="13750" y="8319"/>
                  <a:pt x="12832" y="10030"/>
                  <a:pt x="12531" y="11989"/>
                </a:cubicBezTo>
                <a:cubicBezTo>
                  <a:pt x="11720" y="17261"/>
                  <a:pt x="9957" y="19833"/>
                  <a:pt x="8992" y="20284"/>
                </a:cubicBezTo>
                <a:cubicBezTo>
                  <a:pt x="9097" y="20369"/>
                  <a:pt x="9208" y="20446"/>
                  <a:pt x="9327" y="20515"/>
                </a:cubicBezTo>
                <a:cubicBezTo>
                  <a:pt x="10508" y="19765"/>
                  <a:pt x="12132" y="17022"/>
                  <a:pt x="12898" y="12045"/>
                </a:cubicBezTo>
                <a:cubicBezTo>
                  <a:pt x="13181" y="10203"/>
                  <a:pt x="14035" y="8588"/>
                  <a:pt x="15263" y="7359"/>
                </a:cubicBezTo>
                <a:close/>
                <a:moveTo>
                  <a:pt x="14774" y="6545"/>
                </a:moveTo>
                <a:cubicBezTo>
                  <a:pt x="14706" y="6438"/>
                  <a:pt x="14637" y="6333"/>
                  <a:pt x="14569" y="6230"/>
                </a:cubicBezTo>
                <a:cubicBezTo>
                  <a:pt x="13257" y="7460"/>
                  <a:pt x="12280" y="9055"/>
                  <a:pt x="11811" y="10888"/>
                </a:cubicBezTo>
                <a:cubicBezTo>
                  <a:pt x="11785" y="10987"/>
                  <a:pt x="11845" y="11088"/>
                  <a:pt x="11944" y="11114"/>
                </a:cubicBezTo>
                <a:cubicBezTo>
                  <a:pt x="11960" y="11117"/>
                  <a:pt x="11975" y="11119"/>
                  <a:pt x="11991" y="11119"/>
                </a:cubicBezTo>
                <a:cubicBezTo>
                  <a:pt x="12073" y="11119"/>
                  <a:pt x="12149" y="11064"/>
                  <a:pt x="12170" y="10980"/>
                </a:cubicBezTo>
                <a:cubicBezTo>
                  <a:pt x="12616" y="9239"/>
                  <a:pt x="13537" y="7722"/>
                  <a:pt x="14774" y="6545"/>
                </a:cubicBezTo>
                <a:close/>
                <a:moveTo>
                  <a:pt x="14242" y="5756"/>
                </a:moveTo>
                <a:cubicBezTo>
                  <a:pt x="14169" y="5654"/>
                  <a:pt x="14095" y="5553"/>
                  <a:pt x="14022" y="5454"/>
                </a:cubicBezTo>
                <a:cubicBezTo>
                  <a:pt x="12289" y="7044"/>
                  <a:pt x="11082" y="9212"/>
                  <a:pt x="10698" y="11706"/>
                </a:cubicBezTo>
                <a:cubicBezTo>
                  <a:pt x="10162" y="15185"/>
                  <a:pt x="9276" y="17032"/>
                  <a:pt x="8710" y="17909"/>
                </a:cubicBezTo>
                <a:cubicBezTo>
                  <a:pt x="8143" y="17032"/>
                  <a:pt x="7257" y="15185"/>
                  <a:pt x="6721" y="11706"/>
                </a:cubicBezTo>
                <a:cubicBezTo>
                  <a:pt x="6338" y="9215"/>
                  <a:pt x="5133" y="7049"/>
                  <a:pt x="3404" y="5459"/>
                </a:cubicBezTo>
                <a:cubicBezTo>
                  <a:pt x="3331" y="5558"/>
                  <a:pt x="3257" y="5658"/>
                  <a:pt x="3184" y="5761"/>
                </a:cubicBezTo>
                <a:cubicBezTo>
                  <a:pt x="4836" y="7293"/>
                  <a:pt x="5986" y="9373"/>
                  <a:pt x="6354" y="11762"/>
                </a:cubicBezTo>
                <a:cubicBezTo>
                  <a:pt x="6952" y="15645"/>
                  <a:pt x="7992" y="17555"/>
                  <a:pt x="8558" y="18347"/>
                </a:cubicBezTo>
                <a:cubicBezTo>
                  <a:pt x="8593" y="18396"/>
                  <a:pt x="8650" y="18425"/>
                  <a:pt x="8710" y="18425"/>
                </a:cubicBezTo>
                <a:cubicBezTo>
                  <a:pt x="8770" y="18425"/>
                  <a:pt x="8826" y="18396"/>
                  <a:pt x="8860" y="18347"/>
                </a:cubicBezTo>
                <a:cubicBezTo>
                  <a:pt x="9427" y="17554"/>
                  <a:pt x="10467" y="15645"/>
                  <a:pt x="11065" y="11762"/>
                </a:cubicBezTo>
                <a:cubicBezTo>
                  <a:pt x="11433" y="9370"/>
                  <a:pt x="12586" y="7289"/>
                  <a:pt x="14242" y="5756"/>
                </a:cubicBezTo>
                <a:close/>
                <a:moveTo>
                  <a:pt x="13681" y="5012"/>
                </a:moveTo>
                <a:cubicBezTo>
                  <a:pt x="13603" y="4914"/>
                  <a:pt x="13525" y="4818"/>
                  <a:pt x="13447" y="4724"/>
                </a:cubicBezTo>
                <a:cubicBezTo>
                  <a:pt x="12796" y="5311"/>
                  <a:pt x="12209" y="5976"/>
                  <a:pt x="11701" y="6712"/>
                </a:cubicBezTo>
                <a:cubicBezTo>
                  <a:pt x="11643" y="6796"/>
                  <a:pt x="11664" y="6912"/>
                  <a:pt x="11749" y="6970"/>
                </a:cubicBezTo>
                <a:cubicBezTo>
                  <a:pt x="11781" y="6992"/>
                  <a:pt x="11818" y="7003"/>
                  <a:pt x="11854" y="7003"/>
                </a:cubicBezTo>
                <a:cubicBezTo>
                  <a:pt x="11913" y="7003"/>
                  <a:pt x="11971" y="6975"/>
                  <a:pt x="12007" y="6923"/>
                </a:cubicBezTo>
                <a:cubicBezTo>
                  <a:pt x="12494" y="6216"/>
                  <a:pt x="13057" y="5577"/>
                  <a:pt x="13681" y="5012"/>
                </a:cubicBezTo>
                <a:close/>
                <a:moveTo>
                  <a:pt x="13083" y="4299"/>
                </a:moveTo>
                <a:cubicBezTo>
                  <a:pt x="12999" y="4204"/>
                  <a:pt x="12916" y="4112"/>
                  <a:pt x="12833" y="4023"/>
                </a:cubicBezTo>
                <a:cubicBezTo>
                  <a:pt x="10763" y="5895"/>
                  <a:pt x="9320" y="8464"/>
                  <a:pt x="8864" y="11424"/>
                </a:cubicBezTo>
                <a:cubicBezTo>
                  <a:pt x="8817" y="11734"/>
                  <a:pt x="8765" y="12038"/>
                  <a:pt x="8710" y="12333"/>
                </a:cubicBezTo>
                <a:cubicBezTo>
                  <a:pt x="8654" y="12039"/>
                  <a:pt x="8602" y="11735"/>
                  <a:pt x="8555" y="11424"/>
                </a:cubicBezTo>
                <a:cubicBezTo>
                  <a:pt x="8465" y="10841"/>
                  <a:pt x="8335" y="10263"/>
                  <a:pt x="8168" y="9706"/>
                </a:cubicBezTo>
                <a:cubicBezTo>
                  <a:pt x="8139" y="9608"/>
                  <a:pt x="8036" y="9552"/>
                  <a:pt x="7937" y="9581"/>
                </a:cubicBezTo>
                <a:cubicBezTo>
                  <a:pt x="7839" y="9611"/>
                  <a:pt x="7784" y="9714"/>
                  <a:pt x="7813" y="9812"/>
                </a:cubicBezTo>
                <a:cubicBezTo>
                  <a:pt x="7974" y="10353"/>
                  <a:pt x="8101" y="10915"/>
                  <a:pt x="8188" y="11480"/>
                </a:cubicBezTo>
                <a:cubicBezTo>
                  <a:pt x="8287" y="12120"/>
                  <a:pt x="8401" y="12729"/>
                  <a:pt x="8529" y="13290"/>
                </a:cubicBezTo>
                <a:cubicBezTo>
                  <a:pt x="8548" y="13374"/>
                  <a:pt x="8623" y="13434"/>
                  <a:pt x="8710" y="13434"/>
                </a:cubicBezTo>
                <a:cubicBezTo>
                  <a:pt x="8796" y="13434"/>
                  <a:pt x="8871" y="13374"/>
                  <a:pt x="8890" y="13290"/>
                </a:cubicBezTo>
                <a:cubicBezTo>
                  <a:pt x="9019" y="12724"/>
                  <a:pt x="9134" y="12115"/>
                  <a:pt x="9231" y="11480"/>
                </a:cubicBezTo>
                <a:cubicBezTo>
                  <a:pt x="9673" y="8608"/>
                  <a:pt x="11074" y="6115"/>
                  <a:pt x="13083" y="4299"/>
                </a:cubicBezTo>
                <a:close/>
                <a:moveTo>
                  <a:pt x="12455" y="3625"/>
                </a:moveTo>
                <a:cubicBezTo>
                  <a:pt x="12366" y="3535"/>
                  <a:pt x="12279" y="3448"/>
                  <a:pt x="12193" y="3364"/>
                </a:cubicBezTo>
                <a:cubicBezTo>
                  <a:pt x="10681" y="4733"/>
                  <a:pt x="9474" y="6452"/>
                  <a:pt x="8710" y="8424"/>
                </a:cubicBezTo>
                <a:cubicBezTo>
                  <a:pt x="7946" y="6454"/>
                  <a:pt x="6741" y="4737"/>
                  <a:pt x="5232" y="3368"/>
                </a:cubicBezTo>
                <a:cubicBezTo>
                  <a:pt x="5146" y="3453"/>
                  <a:pt x="5058" y="3540"/>
                  <a:pt x="4969" y="3631"/>
                </a:cubicBezTo>
                <a:cubicBezTo>
                  <a:pt x="6561" y="5071"/>
                  <a:pt x="7805" y="6907"/>
                  <a:pt x="8534" y="9025"/>
                </a:cubicBezTo>
                <a:cubicBezTo>
                  <a:pt x="8560" y="9100"/>
                  <a:pt x="8630" y="9150"/>
                  <a:pt x="8710" y="9150"/>
                </a:cubicBezTo>
                <a:cubicBezTo>
                  <a:pt x="8788" y="9150"/>
                  <a:pt x="8859" y="9100"/>
                  <a:pt x="8885" y="9025"/>
                </a:cubicBezTo>
                <a:cubicBezTo>
                  <a:pt x="9615" y="6905"/>
                  <a:pt x="10861" y="5066"/>
                  <a:pt x="12455" y="3625"/>
                </a:cubicBezTo>
                <a:close/>
                <a:moveTo>
                  <a:pt x="11786" y="2979"/>
                </a:moveTo>
                <a:cubicBezTo>
                  <a:pt x="11692" y="2893"/>
                  <a:pt x="11600" y="2810"/>
                  <a:pt x="11510" y="2731"/>
                </a:cubicBezTo>
                <a:cubicBezTo>
                  <a:pt x="10408" y="3739"/>
                  <a:pt x="9457" y="4925"/>
                  <a:pt x="8706" y="6262"/>
                </a:cubicBezTo>
                <a:cubicBezTo>
                  <a:pt x="8656" y="6351"/>
                  <a:pt x="8688" y="6464"/>
                  <a:pt x="8777" y="6514"/>
                </a:cubicBezTo>
                <a:cubicBezTo>
                  <a:pt x="8806" y="6530"/>
                  <a:pt x="8837" y="6538"/>
                  <a:pt x="8868" y="6538"/>
                </a:cubicBezTo>
                <a:cubicBezTo>
                  <a:pt x="8933" y="6538"/>
                  <a:pt x="8996" y="6504"/>
                  <a:pt x="9030" y="6443"/>
                </a:cubicBezTo>
                <a:cubicBezTo>
                  <a:pt x="9767" y="5131"/>
                  <a:pt x="10702" y="3967"/>
                  <a:pt x="11786" y="2979"/>
                </a:cubicBezTo>
                <a:close/>
                <a:moveTo>
                  <a:pt x="11079" y="2362"/>
                </a:moveTo>
                <a:cubicBezTo>
                  <a:pt x="10978" y="2278"/>
                  <a:pt x="10882" y="2200"/>
                  <a:pt x="10791" y="2128"/>
                </a:cubicBezTo>
                <a:cubicBezTo>
                  <a:pt x="10023" y="2842"/>
                  <a:pt x="9323" y="3640"/>
                  <a:pt x="8710" y="4517"/>
                </a:cubicBezTo>
                <a:cubicBezTo>
                  <a:pt x="8471" y="4177"/>
                  <a:pt x="8217" y="3843"/>
                  <a:pt x="7951" y="3523"/>
                </a:cubicBezTo>
                <a:cubicBezTo>
                  <a:pt x="7886" y="3445"/>
                  <a:pt x="7769" y="3434"/>
                  <a:pt x="7690" y="3499"/>
                </a:cubicBezTo>
                <a:cubicBezTo>
                  <a:pt x="7611" y="3564"/>
                  <a:pt x="7600" y="3682"/>
                  <a:pt x="7666" y="3760"/>
                </a:cubicBezTo>
                <a:cubicBezTo>
                  <a:pt x="7982" y="4141"/>
                  <a:pt x="8281" y="4540"/>
                  <a:pt x="8556" y="4948"/>
                </a:cubicBezTo>
                <a:cubicBezTo>
                  <a:pt x="8590" y="4999"/>
                  <a:pt x="8648" y="5029"/>
                  <a:pt x="8710" y="5029"/>
                </a:cubicBezTo>
                <a:cubicBezTo>
                  <a:pt x="8771" y="5029"/>
                  <a:pt x="8829" y="4999"/>
                  <a:pt x="8863" y="4948"/>
                </a:cubicBezTo>
                <a:cubicBezTo>
                  <a:pt x="9507" y="3993"/>
                  <a:pt x="10252" y="3128"/>
                  <a:pt x="11079" y="2362"/>
                </a:cubicBezTo>
                <a:close/>
                <a:moveTo>
                  <a:pt x="9683" y="1126"/>
                </a:moveTo>
                <a:cubicBezTo>
                  <a:pt x="9602" y="1027"/>
                  <a:pt x="9527" y="928"/>
                  <a:pt x="9459" y="830"/>
                </a:cubicBezTo>
                <a:cubicBezTo>
                  <a:pt x="9201" y="1071"/>
                  <a:pt x="8951" y="1320"/>
                  <a:pt x="8710" y="1579"/>
                </a:cubicBezTo>
                <a:cubicBezTo>
                  <a:pt x="8470" y="1322"/>
                  <a:pt x="8222" y="1075"/>
                  <a:pt x="7967" y="836"/>
                </a:cubicBezTo>
                <a:cubicBezTo>
                  <a:pt x="7898" y="935"/>
                  <a:pt x="7823" y="1034"/>
                  <a:pt x="7741" y="1132"/>
                </a:cubicBezTo>
                <a:cubicBezTo>
                  <a:pt x="8028" y="1403"/>
                  <a:pt x="8305" y="1685"/>
                  <a:pt x="8572" y="1978"/>
                </a:cubicBezTo>
                <a:cubicBezTo>
                  <a:pt x="8607" y="2016"/>
                  <a:pt x="8658" y="2038"/>
                  <a:pt x="8710" y="2038"/>
                </a:cubicBezTo>
                <a:cubicBezTo>
                  <a:pt x="8762" y="2038"/>
                  <a:pt x="8811" y="2016"/>
                  <a:pt x="8846" y="1978"/>
                </a:cubicBezTo>
                <a:cubicBezTo>
                  <a:pt x="9115" y="1683"/>
                  <a:pt x="9395" y="1399"/>
                  <a:pt x="9683" y="1126"/>
                </a:cubicBezTo>
                <a:close/>
                <a:moveTo>
                  <a:pt x="9161" y="345"/>
                </a:moveTo>
                <a:cubicBezTo>
                  <a:pt x="9096" y="225"/>
                  <a:pt x="9040" y="109"/>
                  <a:pt x="8991" y="0"/>
                </a:cubicBezTo>
                <a:cubicBezTo>
                  <a:pt x="8896" y="85"/>
                  <a:pt x="8802" y="170"/>
                  <a:pt x="8710" y="259"/>
                </a:cubicBezTo>
                <a:cubicBezTo>
                  <a:pt x="8620" y="173"/>
                  <a:pt x="8527" y="90"/>
                  <a:pt x="8435" y="7"/>
                </a:cubicBezTo>
                <a:cubicBezTo>
                  <a:pt x="8387" y="116"/>
                  <a:pt x="8330" y="231"/>
                  <a:pt x="8266" y="351"/>
                </a:cubicBezTo>
                <a:cubicBezTo>
                  <a:pt x="8372" y="449"/>
                  <a:pt x="8476" y="549"/>
                  <a:pt x="8580" y="649"/>
                </a:cubicBezTo>
                <a:cubicBezTo>
                  <a:pt x="8616" y="685"/>
                  <a:pt x="8663" y="703"/>
                  <a:pt x="8710" y="703"/>
                </a:cubicBezTo>
                <a:cubicBezTo>
                  <a:pt x="8757" y="703"/>
                  <a:pt x="8803" y="685"/>
                  <a:pt x="8840" y="649"/>
                </a:cubicBezTo>
                <a:cubicBezTo>
                  <a:pt x="8945" y="546"/>
                  <a:pt x="9052" y="445"/>
                  <a:pt x="9161" y="345"/>
                </a:cubicBezTo>
                <a:close/>
                <a:moveTo>
                  <a:pt x="7362" y="1537"/>
                </a:moveTo>
                <a:cubicBezTo>
                  <a:pt x="7273" y="1621"/>
                  <a:pt x="7178" y="1703"/>
                  <a:pt x="7078" y="1782"/>
                </a:cubicBezTo>
                <a:cubicBezTo>
                  <a:pt x="7606" y="2281"/>
                  <a:pt x="8103" y="2818"/>
                  <a:pt x="8565" y="3395"/>
                </a:cubicBezTo>
                <a:cubicBezTo>
                  <a:pt x="8600" y="3439"/>
                  <a:pt x="8653" y="3464"/>
                  <a:pt x="8710" y="3464"/>
                </a:cubicBezTo>
                <a:cubicBezTo>
                  <a:pt x="8766" y="3464"/>
                  <a:pt x="8819" y="3439"/>
                  <a:pt x="8855" y="3395"/>
                </a:cubicBezTo>
                <a:cubicBezTo>
                  <a:pt x="9205" y="2957"/>
                  <a:pt x="9583" y="2533"/>
                  <a:pt x="9979" y="2133"/>
                </a:cubicBezTo>
                <a:cubicBezTo>
                  <a:pt x="10051" y="2061"/>
                  <a:pt x="10051" y="1943"/>
                  <a:pt x="9978" y="1871"/>
                </a:cubicBezTo>
                <a:cubicBezTo>
                  <a:pt x="9905" y="1798"/>
                  <a:pt x="9788" y="1799"/>
                  <a:pt x="9716" y="1872"/>
                </a:cubicBezTo>
                <a:cubicBezTo>
                  <a:pt x="9365" y="2226"/>
                  <a:pt x="9027" y="2600"/>
                  <a:pt x="8710" y="2985"/>
                </a:cubicBezTo>
                <a:cubicBezTo>
                  <a:pt x="8287" y="2472"/>
                  <a:pt x="7837" y="1989"/>
                  <a:pt x="7362" y="1537"/>
                </a:cubicBezTo>
                <a:close/>
                <a:moveTo>
                  <a:pt x="6636" y="2130"/>
                </a:moveTo>
                <a:cubicBezTo>
                  <a:pt x="6545" y="2203"/>
                  <a:pt x="6448" y="2281"/>
                  <a:pt x="6345" y="2366"/>
                </a:cubicBezTo>
                <a:cubicBezTo>
                  <a:pt x="6518" y="2526"/>
                  <a:pt x="6687" y="2691"/>
                  <a:pt x="6853" y="2861"/>
                </a:cubicBezTo>
                <a:cubicBezTo>
                  <a:pt x="6925" y="2934"/>
                  <a:pt x="7043" y="2935"/>
                  <a:pt x="7115" y="2863"/>
                </a:cubicBezTo>
                <a:cubicBezTo>
                  <a:pt x="7189" y="2792"/>
                  <a:pt x="7190" y="2674"/>
                  <a:pt x="7118" y="2601"/>
                </a:cubicBezTo>
                <a:cubicBezTo>
                  <a:pt x="6960" y="2440"/>
                  <a:pt x="6800" y="2283"/>
                  <a:pt x="6636" y="2130"/>
                </a:cubicBezTo>
                <a:close/>
                <a:moveTo>
                  <a:pt x="5906" y="2742"/>
                </a:moveTo>
                <a:cubicBezTo>
                  <a:pt x="5816" y="2821"/>
                  <a:pt x="5724" y="2905"/>
                  <a:pt x="5629" y="2992"/>
                </a:cubicBezTo>
                <a:cubicBezTo>
                  <a:pt x="6573" y="3846"/>
                  <a:pt x="7404" y="4830"/>
                  <a:pt x="8085" y="5928"/>
                </a:cubicBezTo>
                <a:cubicBezTo>
                  <a:pt x="8139" y="6015"/>
                  <a:pt x="8253" y="6042"/>
                  <a:pt x="8340" y="5988"/>
                </a:cubicBezTo>
                <a:cubicBezTo>
                  <a:pt x="8427" y="5934"/>
                  <a:pt x="8454" y="5820"/>
                  <a:pt x="8400" y="5733"/>
                </a:cubicBezTo>
                <a:cubicBezTo>
                  <a:pt x="7707" y="4615"/>
                  <a:pt x="6864" y="3613"/>
                  <a:pt x="5906" y="2742"/>
                </a:cubicBezTo>
                <a:close/>
                <a:moveTo>
                  <a:pt x="4591" y="4029"/>
                </a:moveTo>
                <a:cubicBezTo>
                  <a:pt x="4508" y="4119"/>
                  <a:pt x="4425" y="4211"/>
                  <a:pt x="4341" y="4305"/>
                </a:cubicBezTo>
                <a:cubicBezTo>
                  <a:pt x="5627" y="5467"/>
                  <a:pt x="6670" y="6911"/>
                  <a:pt x="7369" y="8574"/>
                </a:cubicBezTo>
                <a:cubicBezTo>
                  <a:pt x="7409" y="8668"/>
                  <a:pt x="7517" y="8712"/>
                  <a:pt x="7612" y="8673"/>
                </a:cubicBezTo>
                <a:cubicBezTo>
                  <a:pt x="7706" y="8633"/>
                  <a:pt x="7751" y="8524"/>
                  <a:pt x="7711" y="8430"/>
                </a:cubicBezTo>
                <a:cubicBezTo>
                  <a:pt x="6990" y="6716"/>
                  <a:pt x="5916" y="5227"/>
                  <a:pt x="4591" y="4029"/>
                </a:cubicBezTo>
                <a:close/>
                <a:moveTo>
                  <a:pt x="3980" y="4727"/>
                </a:moveTo>
                <a:cubicBezTo>
                  <a:pt x="3902" y="4821"/>
                  <a:pt x="3824" y="4917"/>
                  <a:pt x="3746" y="5015"/>
                </a:cubicBezTo>
                <a:cubicBezTo>
                  <a:pt x="4027" y="5271"/>
                  <a:pt x="4296" y="5542"/>
                  <a:pt x="4551" y="5828"/>
                </a:cubicBezTo>
                <a:cubicBezTo>
                  <a:pt x="4620" y="5905"/>
                  <a:pt x="4737" y="5911"/>
                  <a:pt x="4814" y="5843"/>
                </a:cubicBezTo>
                <a:cubicBezTo>
                  <a:pt x="4890" y="5775"/>
                  <a:pt x="4897" y="5657"/>
                  <a:pt x="4828" y="5581"/>
                </a:cubicBezTo>
                <a:cubicBezTo>
                  <a:pt x="4560" y="5280"/>
                  <a:pt x="4277" y="4995"/>
                  <a:pt x="3980" y="4727"/>
                </a:cubicBezTo>
                <a:close/>
                <a:moveTo>
                  <a:pt x="2864" y="6225"/>
                </a:moveTo>
                <a:cubicBezTo>
                  <a:pt x="2795" y="6328"/>
                  <a:pt x="2726" y="6434"/>
                  <a:pt x="2658" y="6541"/>
                </a:cubicBezTo>
                <a:cubicBezTo>
                  <a:pt x="2962" y="6831"/>
                  <a:pt x="3248" y="7144"/>
                  <a:pt x="3514" y="7479"/>
                </a:cubicBezTo>
                <a:cubicBezTo>
                  <a:pt x="3577" y="7558"/>
                  <a:pt x="3694" y="7572"/>
                  <a:pt x="3774" y="7508"/>
                </a:cubicBezTo>
                <a:cubicBezTo>
                  <a:pt x="3855" y="7445"/>
                  <a:pt x="3868" y="7328"/>
                  <a:pt x="3804" y="7248"/>
                </a:cubicBezTo>
                <a:cubicBezTo>
                  <a:pt x="3513" y="6881"/>
                  <a:pt x="3199" y="6540"/>
                  <a:pt x="2864" y="6225"/>
                </a:cubicBezTo>
                <a:close/>
                <a:moveTo>
                  <a:pt x="2356" y="7033"/>
                </a:moveTo>
                <a:cubicBezTo>
                  <a:pt x="2291" y="7141"/>
                  <a:pt x="2228" y="7251"/>
                  <a:pt x="2164" y="7363"/>
                </a:cubicBezTo>
                <a:cubicBezTo>
                  <a:pt x="3388" y="8593"/>
                  <a:pt x="4238" y="10206"/>
                  <a:pt x="4521" y="12045"/>
                </a:cubicBezTo>
                <a:cubicBezTo>
                  <a:pt x="4556" y="12270"/>
                  <a:pt x="4592" y="12489"/>
                  <a:pt x="4630" y="12705"/>
                </a:cubicBezTo>
                <a:cubicBezTo>
                  <a:pt x="4648" y="12805"/>
                  <a:pt x="4744" y="12874"/>
                  <a:pt x="4845" y="12855"/>
                </a:cubicBezTo>
                <a:cubicBezTo>
                  <a:pt x="4945" y="12838"/>
                  <a:pt x="5013" y="12741"/>
                  <a:pt x="4995" y="12641"/>
                </a:cubicBezTo>
                <a:cubicBezTo>
                  <a:pt x="4958" y="12428"/>
                  <a:pt x="4922" y="12211"/>
                  <a:pt x="4888" y="11989"/>
                </a:cubicBezTo>
                <a:cubicBezTo>
                  <a:pt x="4587" y="10034"/>
                  <a:pt x="3672" y="8324"/>
                  <a:pt x="2356" y="7033"/>
                </a:cubicBezTo>
                <a:close/>
                <a:moveTo>
                  <a:pt x="1886" y="7873"/>
                </a:moveTo>
                <a:cubicBezTo>
                  <a:pt x="1825" y="7989"/>
                  <a:pt x="1765" y="8108"/>
                  <a:pt x="1705" y="8228"/>
                </a:cubicBezTo>
                <a:cubicBezTo>
                  <a:pt x="2688" y="9294"/>
                  <a:pt x="3368" y="10652"/>
                  <a:pt x="3604" y="12186"/>
                </a:cubicBezTo>
                <a:cubicBezTo>
                  <a:pt x="4313" y="16789"/>
                  <a:pt x="5694" y="19618"/>
                  <a:pt x="7064" y="20880"/>
                </a:cubicBezTo>
                <a:cubicBezTo>
                  <a:pt x="7219" y="20852"/>
                  <a:pt x="7368" y="20816"/>
                  <a:pt x="7511" y="20771"/>
                </a:cubicBezTo>
                <a:cubicBezTo>
                  <a:pt x="6139" y="19646"/>
                  <a:pt x="4674" y="16694"/>
                  <a:pt x="3971" y="12130"/>
                </a:cubicBezTo>
                <a:cubicBezTo>
                  <a:pt x="3716" y="10471"/>
                  <a:pt x="2967" y="9007"/>
                  <a:pt x="1886" y="7873"/>
                </a:cubicBezTo>
                <a:close/>
                <a:moveTo>
                  <a:pt x="1423" y="8820"/>
                </a:moveTo>
                <a:cubicBezTo>
                  <a:pt x="1367" y="8943"/>
                  <a:pt x="1311" y="9069"/>
                  <a:pt x="1257" y="9196"/>
                </a:cubicBezTo>
                <a:cubicBezTo>
                  <a:pt x="1968" y="10072"/>
                  <a:pt x="2458" y="11142"/>
                  <a:pt x="2642" y="12334"/>
                </a:cubicBezTo>
                <a:cubicBezTo>
                  <a:pt x="3181" y="15834"/>
                  <a:pt x="4202" y="18767"/>
                  <a:pt x="5519" y="20592"/>
                </a:cubicBezTo>
                <a:cubicBezTo>
                  <a:pt x="5555" y="20643"/>
                  <a:pt x="5612" y="20669"/>
                  <a:pt x="5670" y="20669"/>
                </a:cubicBezTo>
                <a:cubicBezTo>
                  <a:pt x="5707" y="20669"/>
                  <a:pt x="5745" y="20658"/>
                  <a:pt x="5778" y="20634"/>
                </a:cubicBezTo>
                <a:cubicBezTo>
                  <a:pt x="5861" y="20574"/>
                  <a:pt x="5880" y="20458"/>
                  <a:pt x="5820" y="20375"/>
                </a:cubicBezTo>
                <a:cubicBezTo>
                  <a:pt x="4537" y="18597"/>
                  <a:pt x="3538" y="15721"/>
                  <a:pt x="3008" y="12278"/>
                </a:cubicBezTo>
                <a:cubicBezTo>
                  <a:pt x="2805" y="10952"/>
                  <a:pt x="2239" y="9771"/>
                  <a:pt x="1423" y="8820"/>
                </a:cubicBezTo>
                <a:close/>
                <a:moveTo>
                  <a:pt x="983" y="9867"/>
                </a:moveTo>
                <a:cubicBezTo>
                  <a:pt x="930" y="10005"/>
                  <a:pt x="878" y="10145"/>
                  <a:pt x="827" y="10287"/>
                </a:cubicBezTo>
                <a:cubicBezTo>
                  <a:pt x="1257" y="10936"/>
                  <a:pt x="1556" y="11679"/>
                  <a:pt x="1679" y="12482"/>
                </a:cubicBezTo>
                <a:cubicBezTo>
                  <a:pt x="1766" y="13043"/>
                  <a:pt x="1864" y="13595"/>
                  <a:pt x="1973" y="14124"/>
                </a:cubicBezTo>
                <a:cubicBezTo>
                  <a:pt x="1993" y="14225"/>
                  <a:pt x="2091" y="14290"/>
                  <a:pt x="2192" y="14269"/>
                </a:cubicBezTo>
                <a:cubicBezTo>
                  <a:pt x="2292" y="14248"/>
                  <a:pt x="2357" y="14150"/>
                  <a:pt x="2336" y="14049"/>
                </a:cubicBezTo>
                <a:cubicBezTo>
                  <a:pt x="2229" y="13527"/>
                  <a:pt x="2131" y="12980"/>
                  <a:pt x="2046" y="12426"/>
                </a:cubicBezTo>
                <a:cubicBezTo>
                  <a:pt x="1900" y="11478"/>
                  <a:pt x="1525" y="10608"/>
                  <a:pt x="983" y="9867"/>
                </a:cubicBezTo>
                <a:close/>
                <a:moveTo>
                  <a:pt x="592" y="10976"/>
                </a:moveTo>
                <a:cubicBezTo>
                  <a:pt x="538" y="11147"/>
                  <a:pt x="485" y="11320"/>
                  <a:pt x="434" y="11496"/>
                </a:cubicBezTo>
                <a:cubicBezTo>
                  <a:pt x="589" y="11850"/>
                  <a:pt x="702" y="12228"/>
                  <a:pt x="762" y="12623"/>
                </a:cubicBezTo>
                <a:cubicBezTo>
                  <a:pt x="1107" y="14860"/>
                  <a:pt x="1617" y="16849"/>
                  <a:pt x="2280" y="18537"/>
                </a:cubicBezTo>
                <a:cubicBezTo>
                  <a:pt x="2318" y="18632"/>
                  <a:pt x="2426" y="18679"/>
                  <a:pt x="2521" y="18642"/>
                </a:cubicBezTo>
                <a:cubicBezTo>
                  <a:pt x="2616" y="18605"/>
                  <a:pt x="2663" y="18497"/>
                  <a:pt x="2626" y="18401"/>
                </a:cubicBezTo>
                <a:cubicBezTo>
                  <a:pt x="1973" y="16739"/>
                  <a:pt x="1469" y="14776"/>
                  <a:pt x="1130" y="12567"/>
                </a:cubicBezTo>
                <a:cubicBezTo>
                  <a:pt x="1042" y="11998"/>
                  <a:pt x="856" y="11463"/>
                  <a:pt x="592" y="10976"/>
                </a:cubicBezTo>
                <a:close/>
                <a:moveTo>
                  <a:pt x="172" y="12486"/>
                </a:moveTo>
                <a:cubicBezTo>
                  <a:pt x="114" y="12728"/>
                  <a:pt x="59" y="12974"/>
                  <a:pt x="8" y="13226"/>
                </a:cubicBezTo>
                <a:cubicBezTo>
                  <a:pt x="5" y="13240"/>
                  <a:pt x="3" y="13253"/>
                  <a:pt x="0" y="13267"/>
                </a:cubicBezTo>
                <a:cubicBezTo>
                  <a:pt x="7" y="13458"/>
                  <a:pt x="17" y="13647"/>
                  <a:pt x="29" y="13835"/>
                </a:cubicBezTo>
                <a:cubicBezTo>
                  <a:pt x="354" y="15597"/>
                  <a:pt x="787" y="17186"/>
                  <a:pt x="1316" y="18582"/>
                </a:cubicBezTo>
                <a:cubicBezTo>
                  <a:pt x="1522" y="18822"/>
                  <a:pt x="1745" y="19045"/>
                  <a:pt x="1981" y="19251"/>
                </a:cubicBezTo>
                <a:cubicBezTo>
                  <a:pt x="1204" y="17438"/>
                  <a:pt x="602" y="15240"/>
                  <a:pt x="213" y="12708"/>
                </a:cubicBezTo>
                <a:cubicBezTo>
                  <a:pt x="201" y="12633"/>
                  <a:pt x="188" y="12559"/>
                  <a:pt x="172" y="12486"/>
                </a:cubicBezTo>
                <a:close/>
                <a:moveTo>
                  <a:pt x="2893" y="19923"/>
                </a:moveTo>
                <a:cubicBezTo>
                  <a:pt x="3085" y="20042"/>
                  <a:pt x="3282" y="20151"/>
                  <a:pt x="3482" y="20250"/>
                </a:cubicBezTo>
                <a:cubicBezTo>
                  <a:pt x="3371" y="20047"/>
                  <a:pt x="3262" y="19836"/>
                  <a:pt x="3156" y="19617"/>
                </a:cubicBezTo>
                <a:cubicBezTo>
                  <a:pt x="3112" y="19525"/>
                  <a:pt x="3001" y="19487"/>
                  <a:pt x="2908" y="19531"/>
                </a:cubicBezTo>
                <a:cubicBezTo>
                  <a:pt x="2816" y="19576"/>
                  <a:pt x="2777" y="19687"/>
                  <a:pt x="2822" y="19779"/>
                </a:cubicBezTo>
                <a:cubicBezTo>
                  <a:pt x="2846" y="19827"/>
                  <a:pt x="2869" y="19875"/>
                  <a:pt x="2893" y="19923"/>
                </a:cubicBezTo>
                <a:close/>
                <a:moveTo>
                  <a:pt x="4339" y="20607"/>
                </a:moveTo>
                <a:cubicBezTo>
                  <a:pt x="4531" y="20673"/>
                  <a:pt x="4723" y="20729"/>
                  <a:pt x="4914" y="20775"/>
                </a:cubicBezTo>
                <a:cubicBezTo>
                  <a:pt x="3970" y="19416"/>
                  <a:pt x="3174" y="17530"/>
                  <a:pt x="2600" y="15214"/>
                </a:cubicBezTo>
                <a:cubicBezTo>
                  <a:pt x="2575" y="15114"/>
                  <a:pt x="2475" y="15053"/>
                  <a:pt x="2374" y="15078"/>
                </a:cubicBezTo>
                <a:cubicBezTo>
                  <a:pt x="2275" y="15103"/>
                  <a:pt x="2215" y="15203"/>
                  <a:pt x="2239" y="15303"/>
                </a:cubicBezTo>
                <a:cubicBezTo>
                  <a:pt x="2776" y="17468"/>
                  <a:pt x="3491" y="19254"/>
                  <a:pt x="4339" y="20607"/>
                </a:cubicBezTo>
                <a:close/>
                <a:moveTo>
                  <a:pt x="8104" y="20514"/>
                </a:moveTo>
                <a:cubicBezTo>
                  <a:pt x="8222" y="20446"/>
                  <a:pt x="8333" y="20369"/>
                  <a:pt x="8437" y="20285"/>
                </a:cubicBezTo>
                <a:cubicBezTo>
                  <a:pt x="7626" y="19900"/>
                  <a:pt x="6153" y="17953"/>
                  <a:pt x="5246" y="13899"/>
                </a:cubicBezTo>
                <a:cubicBezTo>
                  <a:pt x="5223" y="13799"/>
                  <a:pt x="5123" y="13736"/>
                  <a:pt x="5024" y="13758"/>
                </a:cubicBezTo>
                <a:cubicBezTo>
                  <a:pt x="4924" y="13781"/>
                  <a:pt x="4861" y="13880"/>
                  <a:pt x="4884" y="13980"/>
                </a:cubicBezTo>
                <a:cubicBezTo>
                  <a:pt x="5735" y="17782"/>
                  <a:pt x="7106" y="19875"/>
                  <a:pt x="8104" y="20514"/>
                </a:cubicBezTo>
                <a:close/>
                <a:moveTo>
                  <a:pt x="9916" y="20770"/>
                </a:moveTo>
                <a:cubicBezTo>
                  <a:pt x="10058" y="20815"/>
                  <a:pt x="10205" y="20851"/>
                  <a:pt x="10358" y="20879"/>
                </a:cubicBezTo>
                <a:cubicBezTo>
                  <a:pt x="10833" y="20434"/>
                  <a:pt x="11299" y="19806"/>
                  <a:pt x="11733" y="19012"/>
                </a:cubicBezTo>
                <a:cubicBezTo>
                  <a:pt x="11783" y="18922"/>
                  <a:pt x="11749" y="18810"/>
                  <a:pt x="11660" y="18760"/>
                </a:cubicBezTo>
                <a:cubicBezTo>
                  <a:pt x="11569" y="18711"/>
                  <a:pt x="11457" y="18744"/>
                  <a:pt x="11408" y="18834"/>
                </a:cubicBezTo>
                <a:cubicBezTo>
                  <a:pt x="10936" y="19696"/>
                  <a:pt x="10425" y="20354"/>
                  <a:pt x="9916" y="20770"/>
                </a:cubicBezTo>
                <a:close/>
                <a:moveTo>
                  <a:pt x="11133" y="20947"/>
                </a:moveTo>
                <a:cubicBezTo>
                  <a:pt x="11303" y="20948"/>
                  <a:pt x="11477" y="20940"/>
                  <a:pt x="11652" y="20923"/>
                </a:cubicBezTo>
                <a:cubicBezTo>
                  <a:pt x="12722" y="19594"/>
                  <a:pt x="13633" y="17531"/>
                  <a:pt x="14275" y="14888"/>
                </a:cubicBezTo>
                <a:cubicBezTo>
                  <a:pt x="14299" y="14788"/>
                  <a:pt x="14238" y="14688"/>
                  <a:pt x="14139" y="14664"/>
                </a:cubicBezTo>
                <a:cubicBezTo>
                  <a:pt x="14039" y="14641"/>
                  <a:pt x="13939" y="14701"/>
                  <a:pt x="13914" y="14800"/>
                </a:cubicBezTo>
                <a:cubicBezTo>
                  <a:pt x="13246" y="17553"/>
                  <a:pt x="12263" y="19681"/>
                  <a:pt x="11133" y="20947"/>
                </a:cubicBezTo>
                <a:close/>
                <a:moveTo>
                  <a:pt x="12515" y="20775"/>
                </a:moveTo>
                <a:cubicBezTo>
                  <a:pt x="12611" y="20752"/>
                  <a:pt x="12707" y="20727"/>
                  <a:pt x="12803" y="20699"/>
                </a:cubicBezTo>
                <a:cubicBezTo>
                  <a:pt x="12801" y="20697"/>
                  <a:pt x="12798" y="20696"/>
                  <a:pt x="12796" y="20694"/>
                </a:cubicBezTo>
                <a:cubicBezTo>
                  <a:pt x="12711" y="20636"/>
                  <a:pt x="12596" y="20657"/>
                  <a:pt x="12538" y="20742"/>
                </a:cubicBezTo>
                <a:cubicBezTo>
                  <a:pt x="12531" y="20754"/>
                  <a:pt x="12523" y="20764"/>
                  <a:pt x="12515" y="20775"/>
                </a:cubicBezTo>
                <a:close/>
                <a:moveTo>
                  <a:pt x="13937" y="20255"/>
                </a:moveTo>
                <a:cubicBezTo>
                  <a:pt x="14136" y="20157"/>
                  <a:pt x="14332" y="20049"/>
                  <a:pt x="14523" y="19931"/>
                </a:cubicBezTo>
                <a:cubicBezTo>
                  <a:pt x="14921" y="19132"/>
                  <a:pt x="15281" y="18234"/>
                  <a:pt x="15599" y="17242"/>
                </a:cubicBezTo>
                <a:cubicBezTo>
                  <a:pt x="15630" y="17144"/>
                  <a:pt x="15576" y="17040"/>
                  <a:pt x="15479" y="17008"/>
                </a:cubicBezTo>
                <a:cubicBezTo>
                  <a:pt x="15381" y="16977"/>
                  <a:pt x="15276" y="17031"/>
                  <a:pt x="15245" y="17129"/>
                </a:cubicBezTo>
                <a:cubicBezTo>
                  <a:pt x="14866" y="18313"/>
                  <a:pt x="14427" y="19357"/>
                  <a:pt x="13937" y="20255"/>
                </a:cubicBezTo>
                <a:close/>
                <a:moveTo>
                  <a:pt x="11191" y="7521"/>
                </a:moveTo>
                <a:cubicBezTo>
                  <a:pt x="10477" y="8767"/>
                  <a:pt x="10002" y="10128"/>
                  <a:pt x="9781" y="11565"/>
                </a:cubicBezTo>
                <a:cubicBezTo>
                  <a:pt x="9524" y="13235"/>
                  <a:pt x="9164" y="14668"/>
                  <a:pt x="8710" y="15832"/>
                </a:cubicBezTo>
                <a:cubicBezTo>
                  <a:pt x="8255" y="14668"/>
                  <a:pt x="7895" y="13235"/>
                  <a:pt x="7638" y="11565"/>
                </a:cubicBezTo>
                <a:cubicBezTo>
                  <a:pt x="7365" y="9790"/>
                  <a:pt x="6715" y="8151"/>
                  <a:pt x="5705" y="6694"/>
                </a:cubicBezTo>
                <a:cubicBezTo>
                  <a:pt x="5647" y="6610"/>
                  <a:pt x="5531" y="6590"/>
                  <a:pt x="5447" y="6648"/>
                </a:cubicBezTo>
                <a:cubicBezTo>
                  <a:pt x="5363" y="6706"/>
                  <a:pt x="5343" y="6821"/>
                  <a:pt x="5401" y="6906"/>
                </a:cubicBezTo>
                <a:cubicBezTo>
                  <a:pt x="6377" y="8316"/>
                  <a:pt x="7007" y="9902"/>
                  <a:pt x="7271" y="11621"/>
                </a:cubicBezTo>
                <a:cubicBezTo>
                  <a:pt x="7565" y="13526"/>
                  <a:pt x="7991" y="15132"/>
                  <a:pt x="8539" y="16394"/>
                </a:cubicBezTo>
                <a:cubicBezTo>
                  <a:pt x="8569" y="16461"/>
                  <a:pt x="8636" y="16505"/>
                  <a:pt x="8710" y="16505"/>
                </a:cubicBezTo>
                <a:cubicBezTo>
                  <a:pt x="8783" y="16505"/>
                  <a:pt x="8850" y="16461"/>
                  <a:pt x="8880" y="16394"/>
                </a:cubicBezTo>
                <a:cubicBezTo>
                  <a:pt x="9428" y="15132"/>
                  <a:pt x="9855" y="13526"/>
                  <a:pt x="10148" y="11621"/>
                </a:cubicBezTo>
                <a:cubicBezTo>
                  <a:pt x="10362" y="10229"/>
                  <a:pt x="10822" y="8911"/>
                  <a:pt x="11513" y="7706"/>
                </a:cubicBezTo>
                <a:cubicBezTo>
                  <a:pt x="11564" y="7617"/>
                  <a:pt x="11533" y="7504"/>
                  <a:pt x="11444" y="7452"/>
                </a:cubicBezTo>
                <a:cubicBezTo>
                  <a:pt x="11356" y="7401"/>
                  <a:pt x="11242" y="7433"/>
                  <a:pt x="11191" y="7521"/>
                </a:cubicBezTo>
                <a:close/>
                <a:moveTo>
                  <a:pt x="8614" y="19748"/>
                </a:moveTo>
                <a:cubicBezTo>
                  <a:pt x="8643" y="19765"/>
                  <a:pt x="8676" y="19774"/>
                  <a:pt x="8710" y="19774"/>
                </a:cubicBezTo>
                <a:cubicBezTo>
                  <a:pt x="8743" y="19774"/>
                  <a:pt x="8775" y="19765"/>
                  <a:pt x="8805" y="19748"/>
                </a:cubicBezTo>
                <a:cubicBezTo>
                  <a:pt x="8825" y="19735"/>
                  <a:pt x="10842" y="18465"/>
                  <a:pt x="11879" y="12526"/>
                </a:cubicBezTo>
                <a:cubicBezTo>
                  <a:pt x="11897" y="12425"/>
                  <a:pt x="11829" y="12329"/>
                  <a:pt x="11728" y="12311"/>
                </a:cubicBezTo>
                <a:cubicBezTo>
                  <a:pt x="11626" y="12291"/>
                  <a:pt x="11531" y="12361"/>
                  <a:pt x="11514" y="12462"/>
                </a:cubicBezTo>
                <a:cubicBezTo>
                  <a:pt x="10726" y="16976"/>
                  <a:pt x="9313" y="18891"/>
                  <a:pt x="8715" y="19359"/>
                </a:cubicBezTo>
                <a:cubicBezTo>
                  <a:pt x="8310" y="19015"/>
                  <a:pt x="6643" y="17296"/>
                  <a:pt x="5804" y="11847"/>
                </a:cubicBezTo>
                <a:cubicBezTo>
                  <a:pt x="5610" y="10583"/>
                  <a:pt x="5183" y="9392"/>
                  <a:pt x="4536" y="8308"/>
                </a:cubicBezTo>
                <a:cubicBezTo>
                  <a:pt x="4484" y="8220"/>
                  <a:pt x="4370" y="8191"/>
                  <a:pt x="4282" y="8244"/>
                </a:cubicBezTo>
                <a:cubicBezTo>
                  <a:pt x="4194" y="8296"/>
                  <a:pt x="4165" y="8410"/>
                  <a:pt x="4218" y="8498"/>
                </a:cubicBezTo>
                <a:cubicBezTo>
                  <a:pt x="4840" y="9541"/>
                  <a:pt x="5250" y="10687"/>
                  <a:pt x="5438" y="11904"/>
                </a:cubicBezTo>
                <a:cubicBezTo>
                  <a:pt x="6433" y="18373"/>
                  <a:pt x="8592" y="19735"/>
                  <a:pt x="8614" y="19748"/>
                </a:cubicBezTo>
                <a:close/>
              </a:path>
            </a:pathLst>
          </a:custGeom>
          <a:solidFill>
            <a:srgbClr val="4A773C"/>
          </a:solidFill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endParaRPr sz="27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C9653F-C217-96F6-0711-7662A961B748}"/>
              </a:ext>
            </a:extLst>
          </p:cNvPr>
          <p:cNvSpPr txBox="1"/>
          <p:nvPr/>
        </p:nvSpPr>
        <p:spPr>
          <a:xfrm>
            <a:off x="3710940" y="8281755"/>
            <a:ext cx="108661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9000" b="1" dirty="0">
                <a:solidFill>
                  <a:schemeClr val="bg1"/>
                </a:solidFill>
              </a:rPr>
              <a:t>#KOPĀ PAR </a:t>
            </a:r>
            <a:r>
              <a:rPr lang="lv-LV" sz="9000" b="1" i="1" dirty="0">
                <a:solidFill>
                  <a:schemeClr val="bg1"/>
                </a:solidFill>
              </a:rPr>
              <a:t>TĪRU LATVIJU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4AED23-CC77-3CD4-8DAB-7C0AF2E68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45573"/>
            <a:ext cx="4467225" cy="46979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760022-D88A-EB66-5AF2-BF5258591259}"/>
              </a:ext>
            </a:extLst>
          </p:cNvPr>
          <p:cNvSpPr txBox="1"/>
          <p:nvPr/>
        </p:nvSpPr>
        <p:spPr>
          <a:xfrm>
            <a:off x="6038120" y="1028700"/>
            <a:ext cx="4731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26 33 88 00(24/7)</a:t>
            </a:r>
            <a:endParaRPr lang="lv-LV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3629DB-6A33-2A9C-8C5C-C23BC08468E1}"/>
              </a:ext>
            </a:extLst>
          </p:cNvPr>
          <p:cNvSpPr txBox="1"/>
          <p:nvPr/>
        </p:nvSpPr>
        <p:spPr>
          <a:xfrm>
            <a:off x="7848600" y="7376160"/>
            <a:ext cx="5196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@</a:t>
            </a:r>
            <a:r>
              <a:rPr lang="lv-LV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videsdienests</a:t>
            </a:r>
            <a:r>
              <a:rPr lang="lv-LV" sz="20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37ABB2-BD34-C4C6-B764-121C01CE6ECC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10095061" y="2510730"/>
            <a:ext cx="2809604" cy="1335889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C07BEA97-53E7-DBD9-3C78-A3B44C6C4E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680" y="2449194"/>
            <a:ext cx="1394926" cy="13989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73077A-3650-3AD2-3B2B-BE4703D5F3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606537"/>
            <a:ext cx="18288000" cy="38653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67CE45-6D64-3A47-DBBF-2F4FE450C808}"/>
              </a:ext>
            </a:extLst>
          </p:cNvPr>
          <p:cNvSpPr txBox="1"/>
          <p:nvPr/>
        </p:nvSpPr>
        <p:spPr>
          <a:xfrm>
            <a:off x="3406140" y="8004900"/>
            <a:ext cx="114757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8800" b="1" dirty="0">
                <a:solidFill>
                  <a:schemeClr val="bg1"/>
                </a:solidFill>
              </a:rPr>
              <a:t>#</a:t>
            </a:r>
            <a:r>
              <a:rPr lang="lv-LV" sz="8000" b="1" dirty="0">
                <a:solidFill>
                  <a:schemeClr val="bg1"/>
                </a:solidFill>
              </a:rPr>
              <a:t>KOPĀ PAR TĪRU LATVIJU</a:t>
            </a:r>
          </a:p>
        </p:txBody>
      </p:sp>
    </p:spTree>
    <p:extLst>
      <p:ext uri="{BB962C8B-B14F-4D97-AF65-F5344CB8AC3E}">
        <p14:creationId xmlns:p14="http://schemas.microsoft.com/office/powerpoint/2010/main" val="1626904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6">
            <a:extLst>
              <a:ext uri="{FF2B5EF4-FFF2-40B4-BE49-F238E27FC236}">
                <a16:creationId xmlns:a16="http://schemas.microsoft.com/office/drawing/2014/main" id="{DD48F5FD-2A3E-44A6-8913-C0AB0EC61F5B}"/>
              </a:ext>
            </a:extLst>
          </p:cNvPr>
          <p:cNvSpPr/>
          <p:nvPr/>
        </p:nvSpPr>
        <p:spPr>
          <a:xfrm>
            <a:off x="0" y="0"/>
            <a:ext cx="18273767" cy="2098656"/>
          </a:xfrm>
          <a:prstGeom prst="rect">
            <a:avLst/>
          </a:prstGeom>
          <a:solidFill>
            <a:srgbClr val="598F49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23" name="Group 8">
            <a:extLst>
              <a:ext uri="{FF2B5EF4-FFF2-40B4-BE49-F238E27FC236}">
                <a16:creationId xmlns:a16="http://schemas.microsoft.com/office/drawing/2014/main" id="{4D1D1CEF-73BE-4881-99BC-9F677DF1C611}"/>
              </a:ext>
            </a:extLst>
          </p:cNvPr>
          <p:cNvGrpSpPr/>
          <p:nvPr/>
        </p:nvGrpSpPr>
        <p:grpSpPr>
          <a:xfrm>
            <a:off x="332286" y="612029"/>
            <a:ext cx="18536176" cy="1323439"/>
            <a:chOff x="-80620" y="-1063562"/>
            <a:chExt cx="24714897" cy="1764586"/>
          </a:xfrm>
        </p:grpSpPr>
        <p:pic>
          <p:nvPicPr>
            <p:cNvPr id="24" name="Picture 9">
              <a:extLst>
                <a:ext uri="{FF2B5EF4-FFF2-40B4-BE49-F238E27FC236}">
                  <a16:creationId xmlns:a16="http://schemas.microsoft.com/office/drawing/2014/main" id="{45847E8B-5E75-44FA-849D-91E58548A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60" t="21264" r="6608" b="71845"/>
            <a:stretch>
              <a:fillRect/>
            </a:stretch>
          </p:blipFill>
          <p:spPr>
            <a:xfrm>
              <a:off x="-80620" y="64796"/>
              <a:ext cx="24714897" cy="466172"/>
            </a:xfrm>
            <a:prstGeom prst="rect">
              <a:avLst/>
            </a:prstGeom>
          </p:spPr>
        </p:pic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1F83DD94-B8E9-45AD-BF76-EFF53149E3BD}"/>
                </a:ext>
              </a:extLst>
            </p:cNvPr>
            <p:cNvSpPr txBox="1"/>
            <p:nvPr/>
          </p:nvSpPr>
          <p:spPr>
            <a:xfrm>
              <a:off x="1495502" y="-1063562"/>
              <a:ext cx="20756895" cy="17645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just">
                <a:spcBef>
                  <a:spcPct val="0"/>
                </a:spcBef>
              </a:pPr>
              <a:r>
                <a:rPr lang="lv-LV" sz="4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         </a:t>
              </a:r>
              <a:r>
                <a:rPr lang="lv-LV" sz="3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Izmaiņas likumā Par ietekmes uz vidi novērtējumu </a:t>
              </a:r>
            </a:p>
            <a:p>
              <a:pPr marL="0" lvl="0" indent="0" algn="just">
                <a:spcBef>
                  <a:spcPct val="0"/>
                </a:spcBef>
              </a:pPr>
              <a:r>
                <a:rPr lang="lv-LV" sz="3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                                         </a:t>
              </a:r>
              <a:r>
                <a:rPr lang="lv-LV" sz="2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(stājās spēkā 01.01.2024.) </a:t>
              </a:r>
              <a:endPara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2" name="Google Shape;58;p13">
            <a:extLst>
              <a:ext uri="{FF2B5EF4-FFF2-40B4-BE49-F238E27FC236}">
                <a16:creationId xmlns:a16="http://schemas.microsoft.com/office/drawing/2014/main" id="{17E70F05-52B3-A607-B0BE-DAD7BA5B0EBC}"/>
              </a:ext>
            </a:extLst>
          </p:cNvPr>
          <p:cNvSpPr/>
          <p:nvPr/>
        </p:nvSpPr>
        <p:spPr>
          <a:xfrm rot="7337759">
            <a:off x="-192081" y="38577"/>
            <a:ext cx="2796057" cy="3189068"/>
          </a:xfrm>
          <a:custGeom>
            <a:avLst/>
            <a:gdLst/>
            <a:ahLst/>
            <a:cxnLst/>
            <a:rect l="l" t="t" r="r" b="b"/>
            <a:pathLst>
              <a:path w="17462" h="20948" extrusionOk="0">
                <a:moveTo>
                  <a:pt x="17421" y="13226"/>
                </a:moveTo>
                <a:cubicBezTo>
                  <a:pt x="17369" y="12966"/>
                  <a:pt x="17312" y="12713"/>
                  <a:pt x="17252" y="12464"/>
                </a:cubicBezTo>
                <a:cubicBezTo>
                  <a:pt x="17234" y="12545"/>
                  <a:pt x="17219" y="12626"/>
                  <a:pt x="17206" y="12708"/>
                </a:cubicBezTo>
                <a:cubicBezTo>
                  <a:pt x="16816" y="15247"/>
                  <a:pt x="16212" y="17450"/>
                  <a:pt x="15432" y="19265"/>
                </a:cubicBezTo>
                <a:cubicBezTo>
                  <a:pt x="15667" y="19062"/>
                  <a:pt x="15889" y="18841"/>
                  <a:pt x="16096" y="18603"/>
                </a:cubicBezTo>
                <a:cubicBezTo>
                  <a:pt x="16667" y="17100"/>
                  <a:pt x="17128" y="15374"/>
                  <a:pt x="17462" y="13446"/>
                </a:cubicBezTo>
                <a:cubicBezTo>
                  <a:pt x="17449" y="13373"/>
                  <a:pt x="17436" y="13300"/>
                  <a:pt x="17421" y="13226"/>
                </a:cubicBezTo>
                <a:close/>
                <a:moveTo>
                  <a:pt x="16991" y="11483"/>
                </a:moveTo>
                <a:cubicBezTo>
                  <a:pt x="16940" y="11307"/>
                  <a:pt x="16888" y="11135"/>
                  <a:pt x="16833" y="10965"/>
                </a:cubicBezTo>
                <a:cubicBezTo>
                  <a:pt x="16566" y="11455"/>
                  <a:pt x="16378" y="11994"/>
                  <a:pt x="16290" y="12567"/>
                </a:cubicBezTo>
                <a:cubicBezTo>
                  <a:pt x="16087" y="13883"/>
                  <a:pt x="15824" y="15124"/>
                  <a:pt x="15507" y="16257"/>
                </a:cubicBezTo>
                <a:cubicBezTo>
                  <a:pt x="15479" y="16355"/>
                  <a:pt x="15537" y="16458"/>
                  <a:pt x="15635" y="16485"/>
                </a:cubicBezTo>
                <a:cubicBezTo>
                  <a:pt x="15734" y="16513"/>
                  <a:pt x="15837" y="16455"/>
                  <a:pt x="15864" y="16356"/>
                </a:cubicBezTo>
                <a:cubicBezTo>
                  <a:pt x="16185" y="15210"/>
                  <a:pt x="16452" y="13954"/>
                  <a:pt x="16656" y="12623"/>
                </a:cubicBezTo>
                <a:cubicBezTo>
                  <a:pt x="16718" y="12223"/>
                  <a:pt x="16832" y="11841"/>
                  <a:pt x="16991" y="11483"/>
                </a:cubicBezTo>
                <a:close/>
                <a:moveTo>
                  <a:pt x="16600" y="10279"/>
                </a:moveTo>
                <a:cubicBezTo>
                  <a:pt x="16548" y="10135"/>
                  <a:pt x="16495" y="9994"/>
                  <a:pt x="16442" y="9855"/>
                </a:cubicBezTo>
                <a:cubicBezTo>
                  <a:pt x="15897" y="10599"/>
                  <a:pt x="15519" y="11473"/>
                  <a:pt x="15373" y="12426"/>
                </a:cubicBezTo>
                <a:cubicBezTo>
                  <a:pt x="14893" y="15545"/>
                  <a:pt x="14057" y="18191"/>
                  <a:pt x="12956" y="20079"/>
                </a:cubicBezTo>
                <a:cubicBezTo>
                  <a:pt x="12905" y="20168"/>
                  <a:pt x="12935" y="20281"/>
                  <a:pt x="13024" y="20333"/>
                </a:cubicBezTo>
                <a:cubicBezTo>
                  <a:pt x="13112" y="20385"/>
                  <a:pt x="13226" y="20355"/>
                  <a:pt x="13277" y="20266"/>
                </a:cubicBezTo>
                <a:cubicBezTo>
                  <a:pt x="14401" y="18338"/>
                  <a:pt x="15253" y="15647"/>
                  <a:pt x="15740" y="12482"/>
                </a:cubicBezTo>
                <a:cubicBezTo>
                  <a:pt x="15864" y="11675"/>
                  <a:pt x="16165" y="10929"/>
                  <a:pt x="16600" y="10279"/>
                </a:cubicBezTo>
                <a:close/>
                <a:moveTo>
                  <a:pt x="16171" y="9191"/>
                </a:moveTo>
                <a:cubicBezTo>
                  <a:pt x="16115" y="9063"/>
                  <a:pt x="16060" y="8936"/>
                  <a:pt x="16003" y="8811"/>
                </a:cubicBezTo>
                <a:cubicBezTo>
                  <a:pt x="15182" y="9764"/>
                  <a:pt x="14615" y="10948"/>
                  <a:pt x="14411" y="12278"/>
                </a:cubicBezTo>
                <a:cubicBezTo>
                  <a:pt x="14342" y="12720"/>
                  <a:pt x="14265" y="13163"/>
                  <a:pt x="14180" y="13592"/>
                </a:cubicBezTo>
                <a:cubicBezTo>
                  <a:pt x="14160" y="13693"/>
                  <a:pt x="14226" y="13790"/>
                  <a:pt x="14326" y="13810"/>
                </a:cubicBezTo>
                <a:cubicBezTo>
                  <a:pt x="14338" y="13813"/>
                  <a:pt x="14350" y="13814"/>
                  <a:pt x="14362" y="13814"/>
                </a:cubicBezTo>
                <a:cubicBezTo>
                  <a:pt x="14449" y="13814"/>
                  <a:pt x="14527" y="13752"/>
                  <a:pt x="14544" y="13664"/>
                </a:cubicBezTo>
                <a:cubicBezTo>
                  <a:pt x="14630" y="13230"/>
                  <a:pt x="14708" y="12782"/>
                  <a:pt x="14777" y="12334"/>
                </a:cubicBezTo>
                <a:cubicBezTo>
                  <a:pt x="14961" y="11139"/>
                  <a:pt x="15456" y="10068"/>
                  <a:pt x="16171" y="9191"/>
                </a:cubicBezTo>
                <a:close/>
                <a:moveTo>
                  <a:pt x="15720" y="8218"/>
                </a:moveTo>
                <a:cubicBezTo>
                  <a:pt x="15661" y="8100"/>
                  <a:pt x="15602" y="7984"/>
                  <a:pt x="15542" y="7869"/>
                </a:cubicBezTo>
                <a:cubicBezTo>
                  <a:pt x="14456" y="9003"/>
                  <a:pt x="13704" y="10467"/>
                  <a:pt x="13448" y="12130"/>
                </a:cubicBezTo>
                <a:cubicBezTo>
                  <a:pt x="13102" y="14379"/>
                  <a:pt x="12545" y="16398"/>
                  <a:pt x="11837" y="17968"/>
                </a:cubicBezTo>
                <a:cubicBezTo>
                  <a:pt x="11795" y="18062"/>
                  <a:pt x="11837" y="18172"/>
                  <a:pt x="11930" y="18214"/>
                </a:cubicBezTo>
                <a:cubicBezTo>
                  <a:pt x="12024" y="18257"/>
                  <a:pt x="12134" y="18214"/>
                  <a:pt x="12175" y="18121"/>
                </a:cubicBezTo>
                <a:cubicBezTo>
                  <a:pt x="12907" y="16497"/>
                  <a:pt x="13458" y="14501"/>
                  <a:pt x="13815" y="12186"/>
                </a:cubicBezTo>
                <a:cubicBezTo>
                  <a:pt x="14051" y="10648"/>
                  <a:pt x="14734" y="9286"/>
                  <a:pt x="15720" y="8218"/>
                </a:cubicBezTo>
                <a:close/>
                <a:moveTo>
                  <a:pt x="15263" y="7359"/>
                </a:moveTo>
                <a:cubicBezTo>
                  <a:pt x="15199" y="7246"/>
                  <a:pt x="15135" y="7136"/>
                  <a:pt x="15070" y="7027"/>
                </a:cubicBezTo>
                <a:cubicBezTo>
                  <a:pt x="13750" y="8319"/>
                  <a:pt x="12832" y="10030"/>
                  <a:pt x="12531" y="11989"/>
                </a:cubicBezTo>
                <a:cubicBezTo>
                  <a:pt x="11720" y="17261"/>
                  <a:pt x="9957" y="19833"/>
                  <a:pt x="8992" y="20284"/>
                </a:cubicBezTo>
                <a:cubicBezTo>
                  <a:pt x="9097" y="20369"/>
                  <a:pt x="9208" y="20446"/>
                  <a:pt x="9327" y="20515"/>
                </a:cubicBezTo>
                <a:cubicBezTo>
                  <a:pt x="10508" y="19765"/>
                  <a:pt x="12132" y="17022"/>
                  <a:pt x="12898" y="12045"/>
                </a:cubicBezTo>
                <a:cubicBezTo>
                  <a:pt x="13181" y="10203"/>
                  <a:pt x="14035" y="8588"/>
                  <a:pt x="15263" y="7359"/>
                </a:cubicBezTo>
                <a:close/>
                <a:moveTo>
                  <a:pt x="14774" y="6545"/>
                </a:moveTo>
                <a:cubicBezTo>
                  <a:pt x="14706" y="6438"/>
                  <a:pt x="14637" y="6333"/>
                  <a:pt x="14569" y="6230"/>
                </a:cubicBezTo>
                <a:cubicBezTo>
                  <a:pt x="13257" y="7460"/>
                  <a:pt x="12280" y="9055"/>
                  <a:pt x="11811" y="10888"/>
                </a:cubicBezTo>
                <a:cubicBezTo>
                  <a:pt x="11785" y="10987"/>
                  <a:pt x="11845" y="11088"/>
                  <a:pt x="11944" y="11114"/>
                </a:cubicBezTo>
                <a:cubicBezTo>
                  <a:pt x="11960" y="11117"/>
                  <a:pt x="11975" y="11119"/>
                  <a:pt x="11991" y="11119"/>
                </a:cubicBezTo>
                <a:cubicBezTo>
                  <a:pt x="12073" y="11119"/>
                  <a:pt x="12149" y="11064"/>
                  <a:pt x="12170" y="10980"/>
                </a:cubicBezTo>
                <a:cubicBezTo>
                  <a:pt x="12616" y="9239"/>
                  <a:pt x="13537" y="7722"/>
                  <a:pt x="14774" y="6545"/>
                </a:cubicBezTo>
                <a:close/>
                <a:moveTo>
                  <a:pt x="14242" y="5756"/>
                </a:moveTo>
                <a:cubicBezTo>
                  <a:pt x="14169" y="5654"/>
                  <a:pt x="14095" y="5553"/>
                  <a:pt x="14022" y="5454"/>
                </a:cubicBezTo>
                <a:cubicBezTo>
                  <a:pt x="12289" y="7044"/>
                  <a:pt x="11082" y="9212"/>
                  <a:pt x="10698" y="11706"/>
                </a:cubicBezTo>
                <a:cubicBezTo>
                  <a:pt x="10162" y="15185"/>
                  <a:pt x="9276" y="17032"/>
                  <a:pt x="8710" y="17909"/>
                </a:cubicBezTo>
                <a:cubicBezTo>
                  <a:pt x="8143" y="17032"/>
                  <a:pt x="7257" y="15185"/>
                  <a:pt x="6721" y="11706"/>
                </a:cubicBezTo>
                <a:cubicBezTo>
                  <a:pt x="6338" y="9215"/>
                  <a:pt x="5133" y="7049"/>
                  <a:pt x="3404" y="5459"/>
                </a:cubicBezTo>
                <a:cubicBezTo>
                  <a:pt x="3331" y="5558"/>
                  <a:pt x="3257" y="5658"/>
                  <a:pt x="3184" y="5761"/>
                </a:cubicBezTo>
                <a:cubicBezTo>
                  <a:pt x="4836" y="7293"/>
                  <a:pt x="5986" y="9373"/>
                  <a:pt x="6354" y="11762"/>
                </a:cubicBezTo>
                <a:cubicBezTo>
                  <a:pt x="6952" y="15645"/>
                  <a:pt x="7992" y="17555"/>
                  <a:pt x="8558" y="18347"/>
                </a:cubicBezTo>
                <a:cubicBezTo>
                  <a:pt x="8593" y="18396"/>
                  <a:pt x="8650" y="18425"/>
                  <a:pt x="8710" y="18425"/>
                </a:cubicBezTo>
                <a:cubicBezTo>
                  <a:pt x="8770" y="18425"/>
                  <a:pt x="8826" y="18396"/>
                  <a:pt x="8860" y="18347"/>
                </a:cubicBezTo>
                <a:cubicBezTo>
                  <a:pt x="9427" y="17554"/>
                  <a:pt x="10467" y="15645"/>
                  <a:pt x="11065" y="11762"/>
                </a:cubicBezTo>
                <a:cubicBezTo>
                  <a:pt x="11433" y="9370"/>
                  <a:pt x="12586" y="7289"/>
                  <a:pt x="14242" y="5756"/>
                </a:cubicBezTo>
                <a:close/>
                <a:moveTo>
                  <a:pt x="13681" y="5012"/>
                </a:moveTo>
                <a:cubicBezTo>
                  <a:pt x="13603" y="4914"/>
                  <a:pt x="13525" y="4818"/>
                  <a:pt x="13447" y="4724"/>
                </a:cubicBezTo>
                <a:cubicBezTo>
                  <a:pt x="12796" y="5311"/>
                  <a:pt x="12209" y="5976"/>
                  <a:pt x="11701" y="6712"/>
                </a:cubicBezTo>
                <a:cubicBezTo>
                  <a:pt x="11643" y="6796"/>
                  <a:pt x="11664" y="6912"/>
                  <a:pt x="11749" y="6970"/>
                </a:cubicBezTo>
                <a:cubicBezTo>
                  <a:pt x="11781" y="6992"/>
                  <a:pt x="11818" y="7003"/>
                  <a:pt x="11854" y="7003"/>
                </a:cubicBezTo>
                <a:cubicBezTo>
                  <a:pt x="11913" y="7003"/>
                  <a:pt x="11971" y="6975"/>
                  <a:pt x="12007" y="6923"/>
                </a:cubicBezTo>
                <a:cubicBezTo>
                  <a:pt x="12494" y="6216"/>
                  <a:pt x="13057" y="5577"/>
                  <a:pt x="13681" y="5012"/>
                </a:cubicBezTo>
                <a:close/>
                <a:moveTo>
                  <a:pt x="13083" y="4299"/>
                </a:moveTo>
                <a:cubicBezTo>
                  <a:pt x="12999" y="4204"/>
                  <a:pt x="12916" y="4112"/>
                  <a:pt x="12833" y="4023"/>
                </a:cubicBezTo>
                <a:cubicBezTo>
                  <a:pt x="10763" y="5895"/>
                  <a:pt x="9320" y="8464"/>
                  <a:pt x="8864" y="11424"/>
                </a:cubicBezTo>
                <a:cubicBezTo>
                  <a:pt x="8817" y="11734"/>
                  <a:pt x="8765" y="12038"/>
                  <a:pt x="8710" y="12333"/>
                </a:cubicBezTo>
                <a:cubicBezTo>
                  <a:pt x="8654" y="12039"/>
                  <a:pt x="8602" y="11735"/>
                  <a:pt x="8555" y="11424"/>
                </a:cubicBezTo>
                <a:cubicBezTo>
                  <a:pt x="8465" y="10841"/>
                  <a:pt x="8335" y="10263"/>
                  <a:pt x="8168" y="9706"/>
                </a:cubicBezTo>
                <a:cubicBezTo>
                  <a:pt x="8139" y="9608"/>
                  <a:pt x="8036" y="9552"/>
                  <a:pt x="7937" y="9581"/>
                </a:cubicBezTo>
                <a:cubicBezTo>
                  <a:pt x="7839" y="9611"/>
                  <a:pt x="7784" y="9714"/>
                  <a:pt x="7813" y="9812"/>
                </a:cubicBezTo>
                <a:cubicBezTo>
                  <a:pt x="7974" y="10353"/>
                  <a:pt x="8101" y="10915"/>
                  <a:pt x="8188" y="11480"/>
                </a:cubicBezTo>
                <a:cubicBezTo>
                  <a:pt x="8287" y="12120"/>
                  <a:pt x="8401" y="12729"/>
                  <a:pt x="8529" y="13290"/>
                </a:cubicBezTo>
                <a:cubicBezTo>
                  <a:pt x="8548" y="13374"/>
                  <a:pt x="8623" y="13434"/>
                  <a:pt x="8710" y="13434"/>
                </a:cubicBezTo>
                <a:cubicBezTo>
                  <a:pt x="8796" y="13434"/>
                  <a:pt x="8871" y="13374"/>
                  <a:pt x="8890" y="13290"/>
                </a:cubicBezTo>
                <a:cubicBezTo>
                  <a:pt x="9019" y="12724"/>
                  <a:pt x="9134" y="12115"/>
                  <a:pt x="9231" y="11480"/>
                </a:cubicBezTo>
                <a:cubicBezTo>
                  <a:pt x="9673" y="8608"/>
                  <a:pt x="11074" y="6115"/>
                  <a:pt x="13083" y="4299"/>
                </a:cubicBezTo>
                <a:close/>
                <a:moveTo>
                  <a:pt x="12455" y="3625"/>
                </a:moveTo>
                <a:cubicBezTo>
                  <a:pt x="12366" y="3535"/>
                  <a:pt x="12279" y="3448"/>
                  <a:pt x="12193" y="3364"/>
                </a:cubicBezTo>
                <a:cubicBezTo>
                  <a:pt x="10681" y="4733"/>
                  <a:pt x="9474" y="6452"/>
                  <a:pt x="8710" y="8424"/>
                </a:cubicBezTo>
                <a:cubicBezTo>
                  <a:pt x="7946" y="6454"/>
                  <a:pt x="6741" y="4737"/>
                  <a:pt x="5232" y="3368"/>
                </a:cubicBezTo>
                <a:cubicBezTo>
                  <a:pt x="5146" y="3453"/>
                  <a:pt x="5058" y="3540"/>
                  <a:pt x="4969" y="3631"/>
                </a:cubicBezTo>
                <a:cubicBezTo>
                  <a:pt x="6561" y="5071"/>
                  <a:pt x="7805" y="6907"/>
                  <a:pt x="8534" y="9025"/>
                </a:cubicBezTo>
                <a:cubicBezTo>
                  <a:pt x="8560" y="9100"/>
                  <a:pt x="8630" y="9150"/>
                  <a:pt x="8710" y="9150"/>
                </a:cubicBezTo>
                <a:cubicBezTo>
                  <a:pt x="8788" y="9150"/>
                  <a:pt x="8859" y="9100"/>
                  <a:pt x="8885" y="9025"/>
                </a:cubicBezTo>
                <a:cubicBezTo>
                  <a:pt x="9615" y="6905"/>
                  <a:pt x="10861" y="5066"/>
                  <a:pt x="12455" y="3625"/>
                </a:cubicBezTo>
                <a:close/>
                <a:moveTo>
                  <a:pt x="11786" y="2979"/>
                </a:moveTo>
                <a:cubicBezTo>
                  <a:pt x="11692" y="2893"/>
                  <a:pt x="11600" y="2810"/>
                  <a:pt x="11510" y="2731"/>
                </a:cubicBezTo>
                <a:cubicBezTo>
                  <a:pt x="10408" y="3739"/>
                  <a:pt x="9457" y="4925"/>
                  <a:pt x="8706" y="6262"/>
                </a:cubicBezTo>
                <a:cubicBezTo>
                  <a:pt x="8656" y="6351"/>
                  <a:pt x="8688" y="6464"/>
                  <a:pt x="8777" y="6514"/>
                </a:cubicBezTo>
                <a:cubicBezTo>
                  <a:pt x="8806" y="6530"/>
                  <a:pt x="8837" y="6538"/>
                  <a:pt x="8868" y="6538"/>
                </a:cubicBezTo>
                <a:cubicBezTo>
                  <a:pt x="8933" y="6538"/>
                  <a:pt x="8996" y="6504"/>
                  <a:pt x="9030" y="6443"/>
                </a:cubicBezTo>
                <a:cubicBezTo>
                  <a:pt x="9767" y="5131"/>
                  <a:pt x="10702" y="3967"/>
                  <a:pt x="11786" y="2979"/>
                </a:cubicBezTo>
                <a:close/>
                <a:moveTo>
                  <a:pt x="11079" y="2362"/>
                </a:moveTo>
                <a:cubicBezTo>
                  <a:pt x="10978" y="2278"/>
                  <a:pt x="10882" y="2200"/>
                  <a:pt x="10791" y="2128"/>
                </a:cubicBezTo>
                <a:cubicBezTo>
                  <a:pt x="10023" y="2842"/>
                  <a:pt x="9323" y="3640"/>
                  <a:pt x="8710" y="4517"/>
                </a:cubicBezTo>
                <a:cubicBezTo>
                  <a:pt x="8471" y="4177"/>
                  <a:pt x="8217" y="3843"/>
                  <a:pt x="7951" y="3523"/>
                </a:cubicBezTo>
                <a:cubicBezTo>
                  <a:pt x="7886" y="3445"/>
                  <a:pt x="7769" y="3434"/>
                  <a:pt x="7690" y="3499"/>
                </a:cubicBezTo>
                <a:cubicBezTo>
                  <a:pt x="7611" y="3564"/>
                  <a:pt x="7600" y="3682"/>
                  <a:pt x="7666" y="3760"/>
                </a:cubicBezTo>
                <a:cubicBezTo>
                  <a:pt x="7982" y="4141"/>
                  <a:pt x="8281" y="4540"/>
                  <a:pt x="8556" y="4948"/>
                </a:cubicBezTo>
                <a:cubicBezTo>
                  <a:pt x="8590" y="4999"/>
                  <a:pt x="8648" y="5029"/>
                  <a:pt x="8710" y="5029"/>
                </a:cubicBezTo>
                <a:cubicBezTo>
                  <a:pt x="8771" y="5029"/>
                  <a:pt x="8829" y="4999"/>
                  <a:pt x="8863" y="4948"/>
                </a:cubicBezTo>
                <a:cubicBezTo>
                  <a:pt x="9507" y="3993"/>
                  <a:pt x="10252" y="3128"/>
                  <a:pt x="11079" y="2362"/>
                </a:cubicBezTo>
                <a:close/>
                <a:moveTo>
                  <a:pt x="9683" y="1126"/>
                </a:moveTo>
                <a:cubicBezTo>
                  <a:pt x="9602" y="1027"/>
                  <a:pt x="9527" y="928"/>
                  <a:pt x="9459" y="830"/>
                </a:cubicBezTo>
                <a:cubicBezTo>
                  <a:pt x="9201" y="1071"/>
                  <a:pt x="8951" y="1320"/>
                  <a:pt x="8710" y="1579"/>
                </a:cubicBezTo>
                <a:cubicBezTo>
                  <a:pt x="8470" y="1322"/>
                  <a:pt x="8222" y="1075"/>
                  <a:pt x="7967" y="836"/>
                </a:cubicBezTo>
                <a:cubicBezTo>
                  <a:pt x="7898" y="935"/>
                  <a:pt x="7823" y="1034"/>
                  <a:pt x="7741" y="1132"/>
                </a:cubicBezTo>
                <a:cubicBezTo>
                  <a:pt x="8028" y="1403"/>
                  <a:pt x="8305" y="1685"/>
                  <a:pt x="8572" y="1978"/>
                </a:cubicBezTo>
                <a:cubicBezTo>
                  <a:pt x="8607" y="2016"/>
                  <a:pt x="8658" y="2038"/>
                  <a:pt x="8710" y="2038"/>
                </a:cubicBezTo>
                <a:cubicBezTo>
                  <a:pt x="8762" y="2038"/>
                  <a:pt x="8811" y="2016"/>
                  <a:pt x="8846" y="1978"/>
                </a:cubicBezTo>
                <a:cubicBezTo>
                  <a:pt x="9115" y="1683"/>
                  <a:pt x="9395" y="1399"/>
                  <a:pt x="9683" y="1126"/>
                </a:cubicBezTo>
                <a:close/>
                <a:moveTo>
                  <a:pt x="9161" y="345"/>
                </a:moveTo>
                <a:cubicBezTo>
                  <a:pt x="9096" y="225"/>
                  <a:pt x="9040" y="109"/>
                  <a:pt x="8991" y="0"/>
                </a:cubicBezTo>
                <a:cubicBezTo>
                  <a:pt x="8896" y="85"/>
                  <a:pt x="8802" y="170"/>
                  <a:pt x="8710" y="259"/>
                </a:cubicBezTo>
                <a:cubicBezTo>
                  <a:pt x="8620" y="173"/>
                  <a:pt x="8527" y="90"/>
                  <a:pt x="8435" y="7"/>
                </a:cubicBezTo>
                <a:cubicBezTo>
                  <a:pt x="8387" y="116"/>
                  <a:pt x="8330" y="231"/>
                  <a:pt x="8266" y="351"/>
                </a:cubicBezTo>
                <a:cubicBezTo>
                  <a:pt x="8372" y="449"/>
                  <a:pt x="8476" y="549"/>
                  <a:pt x="8580" y="649"/>
                </a:cubicBezTo>
                <a:cubicBezTo>
                  <a:pt x="8616" y="685"/>
                  <a:pt x="8663" y="703"/>
                  <a:pt x="8710" y="703"/>
                </a:cubicBezTo>
                <a:cubicBezTo>
                  <a:pt x="8757" y="703"/>
                  <a:pt x="8803" y="685"/>
                  <a:pt x="8840" y="649"/>
                </a:cubicBezTo>
                <a:cubicBezTo>
                  <a:pt x="8945" y="546"/>
                  <a:pt x="9052" y="445"/>
                  <a:pt x="9161" y="345"/>
                </a:cubicBezTo>
                <a:close/>
                <a:moveTo>
                  <a:pt x="7362" y="1537"/>
                </a:moveTo>
                <a:cubicBezTo>
                  <a:pt x="7273" y="1621"/>
                  <a:pt x="7178" y="1703"/>
                  <a:pt x="7078" y="1782"/>
                </a:cubicBezTo>
                <a:cubicBezTo>
                  <a:pt x="7606" y="2281"/>
                  <a:pt x="8103" y="2818"/>
                  <a:pt x="8565" y="3395"/>
                </a:cubicBezTo>
                <a:cubicBezTo>
                  <a:pt x="8600" y="3439"/>
                  <a:pt x="8653" y="3464"/>
                  <a:pt x="8710" y="3464"/>
                </a:cubicBezTo>
                <a:cubicBezTo>
                  <a:pt x="8766" y="3464"/>
                  <a:pt x="8819" y="3439"/>
                  <a:pt x="8855" y="3395"/>
                </a:cubicBezTo>
                <a:cubicBezTo>
                  <a:pt x="9205" y="2957"/>
                  <a:pt x="9583" y="2533"/>
                  <a:pt x="9979" y="2133"/>
                </a:cubicBezTo>
                <a:cubicBezTo>
                  <a:pt x="10051" y="2061"/>
                  <a:pt x="10051" y="1943"/>
                  <a:pt x="9978" y="1871"/>
                </a:cubicBezTo>
                <a:cubicBezTo>
                  <a:pt x="9905" y="1798"/>
                  <a:pt x="9788" y="1799"/>
                  <a:pt x="9716" y="1872"/>
                </a:cubicBezTo>
                <a:cubicBezTo>
                  <a:pt x="9365" y="2226"/>
                  <a:pt x="9027" y="2600"/>
                  <a:pt x="8710" y="2985"/>
                </a:cubicBezTo>
                <a:cubicBezTo>
                  <a:pt x="8287" y="2472"/>
                  <a:pt x="7837" y="1989"/>
                  <a:pt x="7362" y="1537"/>
                </a:cubicBezTo>
                <a:close/>
                <a:moveTo>
                  <a:pt x="6636" y="2130"/>
                </a:moveTo>
                <a:cubicBezTo>
                  <a:pt x="6545" y="2203"/>
                  <a:pt x="6448" y="2281"/>
                  <a:pt x="6345" y="2366"/>
                </a:cubicBezTo>
                <a:cubicBezTo>
                  <a:pt x="6518" y="2526"/>
                  <a:pt x="6687" y="2691"/>
                  <a:pt x="6853" y="2861"/>
                </a:cubicBezTo>
                <a:cubicBezTo>
                  <a:pt x="6925" y="2934"/>
                  <a:pt x="7043" y="2935"/>
                  <a:pt x="7115" y="2863"/>
                </a:cubicBezTo>
                <a:cubicBezTo>
                  <a:pt x="7189" y="2792"/>
                  <a:pt x="7190" y="2674"/>
                  <a:pt x="7118" y="2601"/>
                </a:cubicBezTo>
                <a:cubicBezTo>
                  <a:pt x="6960" y="2440"/>
                  <a:pt x="6800" y="2283"/>
                  <a:pt x="6636" y="2130"/>
                </a:cubicBezTo>
                <a:close/>
                <a:moveTo>
                  <a:pt x="5906" y="2742"/>
                </a:moveTo>
                <a:cubicBezTo>
                  <a:pt x="5816" y="2821"/>
                  <a:pt x="5724" y="2905"/>
                  <a:pt x="5629" y="2992"/>
                </a:cubicBezTo>
                <a:cubicBezTo>
                  <a:pt x="6573" y="3846"/>
                  <a:pt x="7404" y="4830"/>
                  <a:pt x="8085" y="5928"/>
                </a:cubicBezTo>
                <a:cubicBezTo>
                  <a:pt x="8139" y="6015"/>
                  <a:pt x="8253" y="6042"/>
                  <a:pt x="8340" y="5988"/>
                </a:cubicBezTo>
                <a:cubicBezTo>
                  <a:pt x="8427" y="5934"/>
                  <a:pt x="8454" y="5820"/>
                  <a:pt x="8400" y="5733"/>
                </a:cubicBezTo>
                <a:cubicBezTo>
                  <a:pt x="7707" y="4615"/>
                  <a:pt x="6864" y="3613"/>
                  <a:pt x="5906" y="2742"/>
                </a:cubicBezTo>
                <a:close/>
                <a:moveTo>
                  <a:pt x="4591" y="4029"/>
                </a:moveTo>
                <a:cubicBezTo>
                  <a:pt x="4508" y="4119"/>
                  <a:pt x="4425" y="4211"/>
                  <a:pt x="4341" y="4305"/>
                </a:cubicBezTo>
                <a:cubicBezTo>
                  <a:pt x="5627" y="5467"/>
                  <a:pt x="6670" y="6911"/>
                  <a:pt x="7369" y="8574"/>
                </a:cubicBezTo>
                <a:cubicBezTo>
                  <a:pt x="7409" y="8668"/>
                  <a:pt x="7517" y="8712"/>
                  <a:pt x="7612" y="8673"/>
                </a:cubicBezTo>
                <a:cubicBezTo>
                  <a:pt x="7706" y="8633"/>
                  <a:pt x="7751" y="8524"/>
                  <a:pt x="7711" y="8430"/>
                </a:cubicBezTo>
                <a:cubicBezTo>
                  <a:pt x="6990" y="6716"/>
                  <a:pt x="5916" y="5227"/>
                  <a:pt x="4591" y="4029"/>
                </a:cubicBezTo>
                <a:close/>
                <a:moveTo>
                  <a:pt x="3980" y="4727"/>
                </a:moveTo>
                <a:cubicBezTo>
                  <a:pt x="3902" y="4821"/>
                  <a:pt x="3824" y="4917"/>
                  <a:pt x="3746" y="5015"/>
                </a:cubicBezTo>
                <a:cubicBezTo>
                  <a:pt x="4027" y="5271"/>
                  <a:pt x="4296" y="5542"/>
                  <a:pt x="4551" y="5828"/>
                </a:cubicBezTo>
                <a:cubicBezTo>
                  <a:pt x="4620" y="5905"/>
                  <a:pt x="4737" y="5911"/>
                  <a:pt x="4814" y="5843"/>
                </a:cubicBezTo>
                <a:cubicBezTo>
                  <a:pt x="4890" y="5775"/>
                  <a:pt x="4897" y="5657"/>
                  <a:pt x="4828" y="5581"/>
                </a:cubicBezTo>
                <a:cubicBezTo>
                  <a:pt x="4560" y="5280"/>
                  <a:pt x="4277" y="4995"/>
                  <a:pt x="3980" y="4727"/>
                </a:cubicBezTo>
                <a:close/>
                <a:moveTo>
                  <a:pt x="2864" y="6225"/>
                </a:moveTo>
                <a:cubicBezTo>
                  <a:pt x="2795" y="6328"/>
                  <a:pt x="2726" y="6434"/>
                  <a:pt x="2658" y="6541"/>
                </a:cubicBezTo>
                <a:cubicBezTo>
                  <a:pt x="2962" y="6831"/>
                  <a:pt x="3248" y="7144"/>
                  <a:pt x="3514" y="7479"/>
                </a:cubicBezTo>
                <a:cubicBezTo>
                  <a:pt x="3577" y="7558"/>
                  <a:pt x="3694" y="7572"/>
                  <a:pt x="3774" y="7508"/>
                </a:cubicBezTo>
                <a:cubicBezTo>
                  <a:pt x="3855" y="7445"/>
                  <a:pt x="3868" y="7328"/>
                  <a:pt x="3804" y="7248"/>
                </a:cubicBezTo>
                <a:cubicBezTo>
                  <a:pt x="3513" y="6881"/>
                  <a:pt x="3199" y="6540"/>
                  <a:pt x="2864" y="6225"/>
                </a:cubicBezTo>
                <a:close/>
                <a:moveTo>
                  <a:pt x="2356" y="7033"/>
                </a:moveTo>
                <a:cubicBezTo>
                  <a:pt x="2291" y="7141"/>
                  <a:pt x="2228" y="7251"/>
                  <a:pt x="2164" y="7363"/>
                </a:cubicBezTo>
                <a:cubicBezTo>
                  <a:pt x="3388" y="8593"/>
                  <a:pt x="4238" y="10206"/>
                  <a:pt x="4521" y="12045"/>
                </a:cubicBezTo>
                <a:cubicBezTo>
                  <a:pt x="4556" y="12270"/>
                  <a:pt x="4592" y="12489"/>
                  <a:pt x="4630" y="12705"/>
                </a:cubicBezTo>
                <a:cubicBezTo>
                  <a:pt x="4648" y="12805"/>
                  <a:pt x="4744" y="12874"/>
                  <a:pt x="4845" y="12855"/>
                </a:cubicBezTo>
                <a:cubicBezTo>
                  <a:pt x="4945" y="12838"/>
                  <a:pt x="5013" y="12741"/>
                  <a:pt x="4995" y="12641"/>
                </a:cubicBezTo>
                <a:cubicBezTo>
                  <a:pt x="4958" y="12428"/>
                  <a:pt x="4922" y="12211"/>
                  <a:pt x="4888" y="11989"/>
                </a:cubicBezTo>
                <a:cubicBezTo>
                  <a:pt x="4587" y="10034"/>
                  <a:pt x="3672" y="8324"/>
                  <a:pt x="2356" y="7033"/>
                </a:cubicBezTo>
                <a:close/>
                <a:moveTo>
                  <a:pt x="1886" y="7873"/>
                </a:moveTo>
                <a:cubicBezTo>
                  <a:pt x="1825" y="7989"/>
                  <a:pt x="1765" y="8108"/>
                  <a:pt x="1705" y="8228"/>
                </a:cubicBezTo>
                <a:cubicBezTo>
                  <a:pt x="2688" y="9294"/>
                  <a:pt x="3368" y="10652"/>
                  <a:pt x="3604" y="12186"/>
                </a:cubicBezTo>
                <a:cubicBezTo>
                  <a:pt x="4313" y="16789"/>
                  <a:pt x="5694" y="19618"/>
                  <a:pt x="7064" y="20880"/>
                </a:cubicBezTo>
                <a:cubicBezTo>
                  <a:pt x="7219" y="20852"/>
                  <a:pt x="7368" y="20816"/>
                  <a:pt x="7511" y="20771"/>
                </a:cubicBezTo>
                <a:cubicBezTo>
                  <a:pt x="6139" y="19646"/>
                  <a:pt x="4674" y="16694"/>
                  <a:pt x="3971" y="12130"/>
                </a:cubicBezTo>
                <a:cubicBezTo>
                  <a:pt x="3716" y="10471"/>
                  <a:pt x="2967" y="9007"/>
                  <a:pt x="1886" y="7873"/>
                </a:cubicBezTo>
                <a:close/>
                <a:moveTo>
                  <a:pt x="1423" y="8820"/>
                </a:moveTo>
                <a:cubicBezTo>
                  <a:pt x="1367" y="8943"/>
                  <a:pt x="1311" y="9069"/>
                  <a:pt x="1257" y="9196"/>
                </a:cubicBezTo>
                <a:cubicBezTo>
                  <a:pt x="1968" y="10072"/>
                  <a:pt x="2458" y="11142"/>
                  <a:pt x="2642" y="12334"/>
                </a:cubicBezTo>
                <a:cubicBezTo>
                  <a:pt x="3181" y="15834"/>
                  <a:pt x="4202" y="18767"/>
                  <a:pt x="5519" y="20592"/>
                </a:cubicBezTo>
                <a:cubicBezTo>
                  <a:pt x="5555" y="20643"/>
                  <a:pt x="5612" y="20669"/>
                  <a:pt x="5670" y="20669"/>
                </a:cubicBezTo>
                <a:cubicBezTo>
                  <a:pt x="5707" y="20669"/>
                  <a:pt x="5745" y="20658"/>
                  <a:pt x="5778" y="20634"/>
                </a:cubicBezTo>
                <a:cubicBezTo>
                  <a:pt x="5861" y="20574"/>
                  <a:pt x="5880" y="20458"/>
                  <a:pt x="5820" y="20375"/>
                </a:cubicBezTo>
                <a:cubicBezTo>
                  <a:pt x="4537" y="18597"/>
                  <a:pt x="3538" y="15721"/>
                  <a:pt x="3008" y="12278"/>
                </a:cubicBezTo>
                <a:cubicBezTo>
                  <a:pt x="2805" y="10952"/>
                  <a:pt x="2239" y="9771"/>
                  <a:pt x="1423" y="8820"/>
                </a:cubicBezTo>
                <a:close/>
                <a:moveTo>
                  <a:pt x="983" y="9867"/>
                </a:moveTo>
                <a:cubicBezTo>
                  <a:pt x="930" y="10005"/>
                  <a:pt x="878" y="10145"/>
                  <a:pt x="827" y="10287"/>
                </a:cubicBezTo>
                <a:cubicBezTo>
                  <a:pt x="1257" y="10936"/>
                  <a:pt x="1556" y="11679"/>
                  <a:pt x="1679" y="12482"/>
                </a:cubicBezTo>
                <a:cubicBezTo>
                  <a:pt x="1766" y="13043"/>
                  <a:pt x="1864" y="13595"/>
                  <a:pt x="1973" y="14124"/>
                </a:cubicBezTo>
                <a:cubicBezTo>
                  <a:pt x="1993" y="14225"/>
                  <a:pt x="2091" y="14290"/>
                  <a:pt x="2192" y="14269"/>
                </a:cubicBezTo>
                <a:cubicBezTo>
                  <a:pt x="2292" y="14248"/>
                  <a:pt x="2357" y="14150"/>
                  <a:pt x="2336" y="14049"/>
                </a:cubicBezTo>
                <a:cubicBezTo>
                  <a:pt x="2229" y="13527"/>
                  <a:pt x="2131" y="12980"/>
                  <a:pt x="2046" y="12426"/>
                </a:cubicBezTo>
                <a:cubicBezTo>
                  <a:pt x="1900" y="11478"/>
                  <a:pt x="1525" y="10608"/>
                  <a:pt x="983" y="9867"/>
                </a:cubicBezTo>
                <a:close/>
                <a:moveTo>
                  <a:pt x="592" y="10976"/>
                </a:moveTo>
                <a:cubicBezTo>
                  <a:pt x="538" y="11147"/>
                  <a:pt x="485" y="11320"/>
                  <a:pt x="434" y="11496"/>
                </a:cubicBezTo>
                <a:cubicBezTo>
                  <a:pt x="589" y="11850"/>
                  <a:pt x="702" y="12228"/>
                  <a:pt x="762" y="12623"/>
                </a:cubicBezTo>
                <a:cubicBezTo>
                  <a:pt x="1107" y="14860"/>
                  <a:pt x="1617" y="16849"/>
                  <a:pt x="2280" y="18537"/>
                </a:cubicBezTo>
                <a:cubicBezTo>
                  <a:pt x="2318" y="18632"/>
                  <a:pt x="2426" y="18679"/>
                  <a:pt x="2521" y="18642"/>
                </a:cubicBezTo>
                <a:cubicBezTo>
                  <a:pt x="2616" y="18605"/>
                  <a:pt x="2663" y="18497"/>
                  <a:pt x="2626" y="18401"/>
                </a:cubicBezTo>
                <a:cubicBezTo>
                  <a:pt x="1973" y="16739"/>
                  <a:pt x="1469" y="14776"/>
                  <a:pt x="1130" y="12567"/>
                </a:cubicBezTo>
                <a:cubicBezTo>
                  <a:pt x="1042" y="11998"/>
                  <a:pt x="856" y="11463"/>
                  <a:pt x="592" y="10976"/>
                </a:cubicBezTo>
                <a:close/>
                <a:moveTo>
                  <a:pt x="172" y="12486"/>
                </a:moveTo>
                <a:cubicBezTo>
                  <a:pt x="114" y="12728"/>
                  <a:pt x="59" y="12974"/>
                  <a:pt x="8" y="13226"/>
                </a:cubicBezTo>
                <a:cubicBezTo>
                  <a:pt x="5" y="13240"/>
                  <a:pt x="3" y="13253"/>
                  <a:pt x="0" y="13267"/>
                </a:cubicBezTo>
                <a:cubicBezTo>
                  <a:pt x="7" y="13458"/>
                  <a:pt x="17" y="13647"/>
                  <a:pt x="29" y="13835"/>
                </a:cubicBezTo>
                <a:cubicBezTo>
                  <a:pt x="354" y="15597"/>
                  <a:pt x="787" y="17186"/>
                  <a:pt x="1316" y="18582"/>
                </a:cubicBezTo>
                <a:cubicBezTo>
                  <a:pt x="1522" y="18822"/>
                  <a:pt x="1745" y="19045"/>
                  <a:pt x="1981" y="19251"/>
                </a:cubicBezTo>
                <a:cubicBezTo>
                  <a:pt x="1204" y="17438"/>
                  <a:pt x="602" y="15240"/>
                  <a:pt x="213" y="12708"/>
                </a:cubicBezTo>
                <a:cubicBezTo>
                  <a:pt x="201" y="12633"/>
                  <a:pt x="188" y="12559"/>
                  <a:pt x="172" y="12486"/>
                </a:cubicBezTo>
                <a:close/>
                <a:moveTo>
                  <a:pt x="2893" y="19923"/>
                </a:moveTo>
                <a:cubicBezTo>
                  <a:pt x="3085" y="20042"/>
                  <a:pt x="3282" y="20151"/>
                  <a:pt x="3482" y="20250"/>
                </a:cubicBezTo>
                <a:cubicBezTo>
                  <a:pt x="3371" y="20047"/>
                  <a:pt x="3262" y="19836"/>
                  <a:pt x="3156" y="19617"/>
                </a:cubicBezTo>
                <a:cubicBezTo>
                  <a:pt x="3112" y="19525"/>
                  <a:pt x="3001" y="19487"/>
                  <a:pt x="2908" y="19531"/>
                </a:cubicBezTo>
                <a:cubicBezTo>
                  <a:pt x="2816" y="19576"/>
                  <a:pt x="2777" y="19687"/>
                  <a:pt x="2822" y="19779"/>
                </a:cubicBezTo>
                <a:cubicBezTo>
                  <a:pt x="2846" y="19827"/>
                  <a:pt x="2869" y="19875"/>
                  <a:pt x="2893" y="19923"/>
                </a:cubicBezTo>
                <a:close/>
                <a:moveTo>
                  <a:pt x="4339" y="20607"/>
                </a:moveTo>
                <a:cubicBezTo>
                  <a:pt x="4531" y="20673"/>
                  <a:pt x="4723" y="20729"/>
                  <a:pt x="4914" y="20775"/>
                </a:cubicBezTo>
                <a:cubicBezTo>
                  <a:pt x="3970" y="19416"/>
                  <a:pt x="3174" y="17530"/>
                  <a:pt x="2600" y="15214"/>
                </a:cubicBezTo>
                <a:cubicBezTo>
                  <a:pt x="2575" y="15114"/>
                  <a:pt x="2475" y="15053"/>
                  <a:pt x="2374" y="15078"/>
                </a:cubicBezTo>
                <a:cubicBezTo>
                  <a:pt x="2275" y="15103"/>
                  <a:pt x="2215" y="15203"/>
                  <a:pt x="2239" y="15303"/>
                </a:cubicBezTo>
                <a:cubicBezTo>
                  <a:pt x="2776" y="17468"/>
                  <a:pt x="3491" y="19254"/>
                  <a:pt x="4339" y="20607"/>
                </a:cubicBezTo>
                <a:close/>
                <a:moveTo>
                  <a:pt x="8104" y="20514"/>
                </a:moveTo>
                <a:cubicBezTo>
                  <a:pt x="8222" y="20446"/>
                  <a:pt x="8333" y="20369"/>
                  <a:pt x="8437" y="20285"/>
                </a:cubicBezTo>
                <a:cubicBezTo>
                  <a:pt x="7626" y="19900"/>
                  <a:pt x="6153" y="17953"/>
                  <a:pt x="5246" y="13899"/>
                </a:cubicBezTo>
                <a:cubicBezTo>
                  <a:pt x="5223" y="13799"/>
                  <a:pt x="5123" y="13736"/>
                  <a:pt x="5024" y="13758"/>
                </a:cubicBezTo>
                <a:cubicBezTo>
                  <a:pt x="4924" y="13781"/>
                  <a:pt x="4861" y="13880"/>
                  <a:pt x="4884" y="13980"/>
                </a:cubicBezTo>
                <a:cubicBezTo>
                  <a:pt x="5735" y="17782"/>
                  <a:pt x="7106" y="19875"/>
                  <a:pt x="8104" y="20514"/>
                </a:cubicBezTo>
                <a:close/>
                <a:moveTo>
                  <a:pt x="9916" y="20770"/>
                </a:moveTo>
                <a:cubicBezTo>
                  <a:pt x="10058" y="20815"/>
                  <a:pt x="10205" y="20851"/>
                  <a:pt x="10358" y="20879"/>
                </a:cubicBezTo>
                <a:cubicBezTo>
                  <a:pt x="10833" y="20434"/>
                  <a:pt x="11299" y="19806"/>
                  <a:pt x="11733" y="19012"/>
                </a:cubicBezTo>
                <a:cubicBezTo>
                  <a:pt x="11783" y="18922"/>
                  <a:pt x="11749" y="18810"/>
                  <a:pt x="11660" y="18760"/>
                </a:cubicBezTo>
                <a:cubicBezTo>
                  <a:pt x="11569" y="18711"/>
                  <a:pt x="11457" y="18744"/>
                  <a:pt x="11408" y="18834"/>
                </a:cubicBezTo>
                <a:cubicBezTo>
                  <a:pt x="10936" y="19696"/>
                  <a:pt x="10425" y="20354"/>
                  <a:pt x="9916" y="20770"/>
                </a:cubicBezTo>
                <a:close/>
                <a:moveTo>
                  <a:pt x="11133" y="20947"/>
                </a:moveTo>
                <a:cubicBezTo>
                  <a:pt x="11303" y="20948"/>
                  <a:pt x="11477" y="20940"/>
                  <a:pt x="11652" y="20923"/>
                </a:cubicBezTo>
                <a:cubicBezTo>
                  <a:pt x="12722" y="19594"/>
                  <a:pt x="13633" y="17531"/>
                  <a:pt x="14275" y="14888"/>
                </a:cubicBezTo>
                <a:cubicBezTo>
                  <a:pt x="14299" y="14788"/>
                  <a:pt x="14238" y="14688"/>
                  <a:pt x="14139" y="14664"/>
                </a:cubicBezTo>
                <a:cubicBezTo>
                  <a:pt x="14039" y="14641"/>
                  <a:pt x="13939" y="14701"/>
                  <a:pt x="13914" y="14800"/>
                </a:cubicBezTo>
                <a:cubicBezTo>
                  <a:pt x="13246" y="17553"/>
                  <a:pt x="12263" y="19681"/>
                  <a:pt x="11133" y="20947"/>
                </a:cubicBezTo>
                <a:close/>
                <a:moveTo>
                  <a:pt x="12515" y="20775"/>
                </a:moveTo>
                <a:cubicBezTo>
                  <a:pt x="12611" y="20752"/>
                  <a:pt x="12707" y="20727"/>
                  <a:pt x="12803" y="20699"/>
                </a:cubicBezTo>
                <a:cubicBezTo>
                  <a:pt x="12801" y="20697"/>
                  <a:pt x="12798" y="20696"/>
                  <a:pt x="12796" y="20694"/>
                </a:cubicBezTo>
                <a:cubicBezTo>
                  <a:pt x="12711" y="20636"/>
                  <a:pt x="12596" y="20657"/>
                  <a:pt x="12538" y="20742"/>
                </a:cubicBezTo>
                <a:cubicBezTo>
                  <a:pt x="12531" y="20754"/>
                  <a:pt x="12523" y="20764"/>
                  <a:pt x="12515" y="20775"/>
                </a:cubicBezTo>
                <a:close/>
                <a:moveTo>
                  <a:pt x="13937" y="20255"/>
                </a:moveTo>
                <a:cubicBezTo>
                  <a:pt x="14136" y="20157"/>
                  <a:pt x="14332" y="20049"/>
                  <a:pt x="14523" y="19931"/>
                </a:cubicBezTo>
                <a:cubicBezTo>
                  <a:pt x="14921" y="19132"/>
                  <a:pt x="15281" y="18234"/>
                  <a:pt x="15599" y="17242"/>
                </a:cubicBezTo>
                <a:cubicBezTo>
                  <a:pt x="15630" y="17144"/>
                  <a:pt x="15576" y="17040"/>
                  <a:pt x="15479" y="17008"/>
                </a:cubicBezTo>
                <a:cubicBezTo>
                  <a:pt x="15381" y="16977"/>
                  <a:pt x="15276" y="17031"/>
                  <a:pt x="15245" y="17129"/>
                </a:cubicBezTo>
                <a:cubicBezTo>
                  <a:pt x="14866" y="18313"/>
                  <a:pt x="14427" y="19357"/>
                  <a:pt x="13937" y="20255"/>
                </a:cubicBezTo>
                <a:close/>
                <a:moveTo>
                  <a:pt x="11191" y="7521"/>
                </a:moveTo>
                <a:cubicBezTo>
                  <a:pt x="10477" y="8767"/>
                  <a:pt x="10002" y="10128"/>
                  <a:pt x="9781" y="11565"/>
                </a:cubicBezTo>
                <a:cubicBezTo>
                  <a:pt x="9524" y="13235"/>
                  <a:pt x="9164" y="14668"/>
                  <a:pt x="8710" y="15832"/>
                </a:cubicBezTo>
                <a:cubicBezTo>
                  <a:pt x="8255" y="14668"/>
                  <a:pt x="7895" y="13235"/>
                  <a:pt x="7638" y="11565"/>
                </a:cubicBezTo>
                <a:cubicBezTo>
                  <a:pt x="7365" y="9790"/>
                  <a:pt x="6715" y="8151"/>
                  <a:pt x="5705" y="6694"/>
                </a:cubicBezTo>
                <a:cubicBezTo>
                  <a:pt x="5647" y="6610"/>
                  <a:pt x="5531" y="6590"/>
                  <a:pt x="5447" y="6648"/>
                </a:cubicBezTo>
                <a:cubicBezTo>
                  <a:pt x="5363" y="6706"/>
                  <a:pt x="5343" y="6821"/>
                  <a:pt x="5401" y="6906"/>
                </a:cubicBezTo>
                <a:cubicBezTo>
                  <a:pt x="6377" y="8316"/>
                  <a:pt x="7007" y="9902"/>
                  <a:pt x="7271" y="11621"/>
                </a:cubicBezTo>
                <a:cubicBezTo>
                  <a:pt x="7565" y="13526"/>
                  <a:pt x="7991" y="15132"/>
                  <a:pt x="8539" y="16394"/>
                </a:cubicBezTo>
                <a:cubicBezTo>
                  <a:pt x="8569" y="16461"/>
                  <a:pt x="8636" y="16505"/>
                  <a:pt x="8710" y="16505"/>
                </a:cubicBezTo>
                <a:cubicBezTo>
                  <a:pt x="8783" y="16505"/>
                  <a:pt x="8850" y="16461"/>
                  <a:pt x="8880" y="16394"/>
                </a:cubicBezTo>
                <a:cubicBezTo>
                  <a:pt x="9428" y="15132"/>
                  <a:pt x="9855" y="13526"/>
                  <a:pt x="10148" y="11621"/>
                </a:cubicBezTo>
                <a:cubicBezTo>
                  <a:pt x="10362" y="10229"/>
                  <a:pt x="10822" y="8911"/>
                  <a:pt x="11513" y="7706"/>
                </a:cubicBezTo>
                <a:cubicBezTo>
                  <a:pt x="11564" y="7617"/>
                  <a:pt x="11533" y="7504"/>
                  <a:pt x="11444" y="7452"/>
                </a:cubicBezTo>
                <a:cubicBezTo>
                  <a:pt x="11356" y="7401"/>
                  <a:pt x="11242" y="7433"/>
                  <a:pt x="11191" y="7521"/>
                </a:cubicBezTo>
                <a:close/>
                <a:moveTo>
                  <a:pt x="8614" y="19748"/>
                </a:moveTo>
                <a:cubicBezTo>
                  <a:pt x="8643" y="19765"/>
                  <a:pt x="8676" y="19774"/>
                  <a:pt x="8710" y="19774"/>
                </a:cubicBezTo>
                <a:cubicBezTo>
                  <a:pt x="8743" y="19774"/>
                  <a:pt x="8775" y="19765"/>
                  <a:pt x="8805" y="19748"/>
                </a:cubicBezTo>
                <a:cubicBezTo>
                  <a:pt x="8825" y="19735"/>
                  <a:pt x="10842" y="18465"/>
                  <a:pt x="11879" y="12526"/>
                </a:cubicBezTo>
                <a:cubicBezTo>
                  <a:pt x="11897" y="12425"/>
                  <a:pt x="11829" y="12329"/>
                  <a:pt x="11728" y="12311"/>
                </a:cubicBezTo>
                <a:cubicBezTo>
                  <a:pt x="11626" y="12291"/>
                  <a:pt x="11531" y="12361"/>
                  <a:pt x="11514" y="12462"/>
                </a:cubicBezTo>
                <a:cubicBezTo>
                  <a:pt x="10726" y="16976"/>
                  <a:pt x="9313" y="18891"/>
                  <a:pt x="8715" y="19359"/>
                </a:cubicBezTo>
                <a:cubicBezTo>
                  <a:pt x="8310" y="19015"/>
                  <a:pt x="6643" y="17296"/>
                  <a:pt x="5804" y="11847"/>
                </a:cubicBezTo>
                <a:cubicBezTo>
                  <a:pt x="5610" y="10583"/>
                  <a:pt x="5183" y="9392"/>
                  <a:pt x="4536" y="8308"/>
                </a:cubicBezTo>
                <a:cubicBezTo>
                  <a:pt x="4484" y="8220"/>
                  <a:pt x="4370" y="8191"/>
                  <a:pt x="4282" y="8244"/>
                </a:cubicBezTo>
                <a:cubicBezTo>
                  <a:pt x="4194" y="8296"/>
                  <a:pt x="4165" y="8410"/>
                  <a:pt x="4218" y="8498"/>
                </a:cubicBezTo>
                <a:cubicBezTo>
                  <a:pt x="4840" y="9541"/>
                  <a:pt x="5250" y="10687"/>
                  <a:pt x="5438" y="11904"/>
                </a:cubicBezTo>
                <a:cubicBezTo>
                  <a:pt x="6433" y="18373"/>
                  <a:pt x="8592" y="19735"/>
                  <a:pt x="8614" y="19748"/>
                </a:cubicBezTo>
                <a:close/>
              </a:path>
            </a:pathLst>
          </a:custGeom>
          <a:solidFill>
            <a:srgbClr val="4A773C"/>
          </a:solidFill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endParaRPr sz="27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Virsraksts 1">
            <a:extLst>
              <a:ext uri="{FF2B5EF4-FFF2-40B4-BE49-F238E27FC236}">
                <a16:creationId xmlns:a16="http://schemas.microsoft.com/office/drawing/2014/main" id="{EB45914A-3DD5-5583-25CE-9DF2A724E100}"/>
              </a:ext>
            </a:extLst>
          </p:cNvPr>
          <p:cNvSpPr txBox="1">
            <a:spLocks/>
          </p:cNvSpPr>
          <p:nvPr/>
        </p:nvSpPr>
        <p:spPr>
          <a:xfrm>
            <a:off x="7803585" y="3171704"/>
            <a:ext cx="10179615" cy="68409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lv-LV" sz="2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lv-LV" sz="2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lv-LV" sz="2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lv-LV" sz="2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12) Ēku un būvju būvniecība, pārbūve, atjaunošana un restaurācija Baltijas jūras un Rīgas līča piekrastes krasta kāpu aizsargjoslā, </a:t>
            </a:r>
            <a:r>
              <a:rPr lang="lv-LV" sz="2600" b="1" u="sng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izņemot</a:t>
            </a:r>
            <a:r>
              <a:rPr lang="lv-LV" sz="2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r>
              <a:rPr lang="lv-LV" sz="2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Esošo ēku vai būvju restaurāciju un atjaunošanu, nemainot lietošanas veidu;</a:t>
            </a:r>
          </a:p>
          <a:p>
            <a:r>
              <a:rPr lang="lv-LV" sz="2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Esošo ēku vai būvju pārbūvi, nepalielinot būves vai tās daļas apjomu un nemainot lietošanas veidu, ja tām ir nodrošināta piekļuve;</a:t>
            </a:r>
          </a:p>
          <a:p>
            <a:r>
              <a:rPr lang="lv-LV" sz="2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Pilsētās un ciemos sezonas būvju novietošanu pludmalē, ja attiecīgajam pludmales posmam ir nodrošināta piekļuve;</a:t>
            </a:r>
          </a:p>
          <a:p>
            <a:r>
              <a:rPr lang="lv-LV" sz="2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Pludmales labiekārtojuma elementu un atsevišķu labiekārtojuma elementu ierīkošanu pilsētu un ciemu publiskajā </a:t>
            </a:r>
            <a:r>
              <a:rPr lang="lv-LV" sz="2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ārtelpā</a:t>
            </a:r>
            <a:r>
              <a:rPr lang="lv-LV" sz="2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r>
              <a:rPr lang="lv-LV" sz="2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Ne vairāk kā divus metrus platu gājēju ceļu ar mīksto segumu vai koka dēļu klājumu būvniecību, pārbūvi vai atjaunošanu</a:t>
            </a:r>
          </a:p>
          <a:p>
            <a:pPr marL="514350" indent="-514350">
              <a:buAutoNum type="alphaLcParenR"/>
            </a:pPr>
            <a:endParaRPr lang="lv-LV" sz="2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lv-LV" sz="2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lv-LV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F20B812-6421-D1F1-61B0-6C599167CF68}"/>
              </a:ext>
            </a:extLst>
          </p:cNvPr>
          <p:cNvSpPr/>
          <p:nvPr/>
        </p:nvSpPr>
        <p:spPr>
          <a:xfrm>
            <a:off x="2949978" y="2196239"/>
            <a:ext cx="4502381" cy="851761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600" b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Vēsturiskā redakcija</a:t>
            </a:r>
          </a:p>
          <a:p>
            <a:pPr algn="ctr"/>
            <a:endParaRPr lang="lv-LV" sz="1400" b="1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ED529C-6D5A-ACE0-4B77-50D274DC9576}"/>
              </a:ext>
            </a:extLst>
          </p:cNvPr>
          <p:cNvSpPr/>
          <p:nvPr/>
        </p:nvSpPr>
        <p:spPr>
          <a:xfrm>
            <a:off x="7803584" y="2222360"/>
            <a:ext cx="10179615" cy="82564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b="1" dirty="0">
                <a:solidFill>
                  <a:schemeClr val="accent3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Aktuālā redakcija</a:t>
            </a:r>
          </a:p>
          <a:p>
            <a:pPr algn="ctr"/>
            <a:endParaRPr lang="lv-LV" sz="1400" b="1" dirty="0">
              <a:solidFill>
                <a:schemeClr val="tx1"/>
              </a:solidFill>
            </a:endParaRPr>
          </a:p>
        </p:txBody>
      </p:sp>
      <p:sp>
        <p:nvSpPr>
          <p:cNvPr id="8" name="Virsraksts 1">
            <a:extLst>
              <a:ext uri="{FF2B5EF4-FFF2-40B4-BE49-F238E27FC236}">
                <a16:creationId xmlns:a16="http://schemas.microsoft.com/office/drawing/2014/main" id="{5A8E0D3B-1291-459D-59B9-416B341ED45A}"/>
              </a:ext>
            </a:extLst>
          </p:cNvPr>
          <p:cNvSpPr txBox="1">
            <a:spLocks/>
          </p:cNvSpPr>
          <p:nvPr/>
        </p:nvSpPr>
        <p:spPr>
          <a:xfrm>
            <a:off x="3037374" y="3145582"/>
            <a:ext cx="4502381" cy="686709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lv-LV" sz="2800" b="1" dirty="0">
              <a:solidFill>
                <a:srgbClr val="92D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lv-LV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Pielikuma 11.punkts </a:t>
            </a:r>
          </a:p>
          <a:p>
            <a:pPr algn="l"/>
            <a:r>
              <a:rPr lang="lv-LV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«Pārējās darbības»:</a:t>
            </a:r>
          </a:p>
          <a:p>
            <a:pPr algn="l"/>
            <a:endParaRPr lang="lv-LV" sz="2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lv-LV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12) Ēku un būvju būvniecība, pārbūve, atjaunošana un restaurācija Baltijas jūras un Rīgas jūras līča piekrastes krasta kāpu aizsargjoslā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5D88BC-943C-8407-9FFC-F7F1E015A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4268" y="8280579"/>
            <a:ext cx="2237426" cy="22374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0FA155-0093-2EA8-1296-3B3BD0FAE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4222" y="2386835"/>
            <a:ext cx="4151596" cy="2148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64C42A-720E-916C-57DF-9B6357F50C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48289" y="4067404"/>
            <a:ext cx="3553748" cy="2401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4C587C-EB53-C957-1F8F-CBBAD65407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97664" y="6172888"/>
            <a:ext cx="3753834" cy="255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5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6">
            <a:extLst>
              <a:ext uri="{FF2B5EF4-FFF2-40B4-BE49-F238E27FC236}">
                <a16:creationId xmlns:a16="http://schemas.microsoft.com/office/drawing/2014/main" id="{DD48F5FD-2A3E-44A6-8913-C0AB0EC61F5B}"/>
              </a:ext>
            </a:extLst>
          </p:cNvPr>
          <p:cNvSpPr/>
          <p:nvPr/>
        </p:nvSpPr>
        <p:spPr>
          <a:xfrm>
            <a:off x="0" y="0"/>
            <a:ext cx="18273767" cy="2098656"/>
          </a:xfrm>
          <a:prstGeom prst="rect">
            <a:avLst/>
          </a:prstGeom>
          <a:solidFill>
            <a:srgbClr val="598F49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8">
            <a:extLst>
              <a:ext uri="{FF2B5EF4-FFF2-40B4-BE49-F238E27FC236}">
                <a16:creationId xmlns:a16="http://schemas.microsoft.com/office/drawing/2014/main" id="{4D1D1CEF-73BE-4881-99BC-9F677DF1C611}"/>
              </a:ext>
            </a:extLst>
          </p:cNvPr>
          <p:cNvGrpSpPr/>
          <p:nvPr/>
        </p:nvGrpSpPr>
        <p:grpSpPr>
          <a:xfrm>
            <a:off x="332286" y="612029"/>
            <a:ext cx="18536176" cy="1323439"/>
            <a:chOff x="-80620" y="-1063562"/>
            <a:chExt cx="24714897" cy="1764586"/>
          </a:xfrm>
        </p:grpSpPr>
        <p:pic>
          <p:nvPicPr>
            <p:cNvPr id="24" name="Picture 9">
              <a:extLst>
                <a:ext uri="{FF2B5EF4-FFF2-40B4-BE49-F238E27FC236}">
                  <a16:creationId xmlns:a16="http://schemas.microsoft.com/office/drawing/2014/main" id="{45847E8B-5E75-44FA-849D-91E58548A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60" t="21264" r="6608" b="71845"/>
            <a:stretch>
              <a:fillRect/>
            </a:stretch>
          </p:blipFill>
          <p:spPr>
            <a:xfrm>
              <a:off x="-80620" y="64796"/>
              <a:ext cx="24714897" cy="466172"/>
            </a:xfrm>
            <a:prstGeom prst="rect">
              <a:avLst/>
            </a:prstGeom>
          </p:spPr>
        </p:pic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1F83DD94-B8E9-45AD-BF76-EFF53149E3BD}"/>
                </a:ext>
              </a:extLst>
            </p:cNvPr>
            <p:cNvSpPr txBox="1"/>
            <p:nvPr/>
          </p:nvSpPr>
          <p:spPr>
            <a:xfrm>
              <a:off x="1495502" y="-1063562"/>
              <a:ext cx="20756895" cy="17645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         </a:t>
              </a:r>
              <a:r>
                <a:rPr kumimoji="0" lang="lv-LV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Izmaiņas likumā Par ietekmes uz vidi novērtējumu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                                         </a:t>
              </a:r>
              <a:r>
                <a:rPr kumimoji="0" lang="lv-LV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(stājās spēkā 01.01.2024.) 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2" name="Google Shape;58;p13">
            <a:extLst>
              <a:ext uri="{FF2B5EF4-FFF2-40B4-BE49-F238E27FC236}">
                <a16:creationId xmlns:a16="http://schemas.microsoft.com/office/drawing/2014/main" id="{17E70F05-52B3-A607-B0BE-DAD7BA5B0EBC}"/>
              </a:ext>
            </a:extLst>
          </p:cNvPr>
          <p:cNvSpPr/>
          <p:nvPr/>
        </p:nvSpPr>
        <p:spPr>
          <a:xfrm rot="7337759">
            <a:off x="-192081" y="38577"/>
            <a:ext cx="2796057" cy="3189068"/>
          </a:xfrm>
          <a:custGeom>
            <a:avLst/>
            <a:gdLst/>
            <a:ahLst/>
            <a:cxnLst/>
            <a:rect l="l" t="t" r="r" b="b"/>
            <a:pathLst>
              <a:path w="17462" h="20948" extrusionOk="0">
                <a:moveTo>
                  <a:pt x="17421" y="13226"/>
                </a:moveTo>
                <a:cubicBezTo>
                  <a:pt x="17369" y="12966"/>
                  <a:pt x="17312" y="12713"/>
                  <a:pt x="17252" y="12464"/>
                </a:cubicBezTo>
                <a:cubicBezTo>
                  <a:pt x="17234" y="12545"/>
                  <a:pt x="17219" y="12626"/>
                  <a:pt x="17206" y="12708"/>
                </a:cubicBezTo>
                <a:cubicBezTo>
                  <a:pt x="16816" y="15247"/>
                  <a:pt x="16212" y="17450"/>
                  <a:pt x="15432" y="19265"/>
                </a:cubicBezTo>
                <a:cubicBezTo>
                  <a:pt x="15667" y="19062"/>
                  <a:pt x="15889" y="18841"/>
                  <a:pt x="16096" y="18603"/>
                </a:cubicBezTo>
                <a:cubicBezTo>
                  <a:pt x="16667" y="17100"/>
                  <a:pt x="17128" y="15374"/>
                  <a:pt x="17462" y="13446"/>
                </a:cubicBezTo>
                <a:cubicBezTo>
                  <a:pt x="17449" y="13373"/>
                  <a:pt x="17436" y="13300"/>
                  <a:pt x="17421" y="13226"/>
                </a:cubicBezTo>
                <a:close/>
                <a:moveTo>
                  <a:pt x="16991" y="11483"/>
                </a:moveTo>
                <a:cubicBezTo>
                  <a:pt x="16940" y="11307"/>
                  <a:pt x="16888" y="11135"/>
                  <a:pt x="16833" y="10965"/>
                </a:cubicBezTo>
                <a:cubicBezTo>
                  <a:pt x="16566" y="11455"/>
                  <a:pt x="16378" y="11994"/>
                  <a:pt x="16290" y="12567"/>
                </a:cubicBezTo>
                <a:cubicBezTo>
                  <a:pt x="16087" y="13883"/>
                  <a:pt x="15824" y="15124"/>
                  <a:pt x="15507" y="16257"/>
                </a:cubicBezTo>
                <a:cubicBezTo>
                  <a:pt x="15479" y="16355"/>
                  <a:pt x="15537" y="16458"/>
                  <a:pt x="15635" y="16485"/>
                </a:cubicBezTo>
                <a:cubicBezTo>
                  <a:pt x="15734" y="16513"/>
                  <a:pt x="15837" y="16455"/>
                  <a:pt x="15864" y="16356"/>
                </a:cubicBezTo>
                <a:cubicBezTo>
                  <a:pt x="16185" y="15210"/>
                  <a:pt x="16452" y="13954"/>
                  <a:pt x="16656" y="12623"/>
                </a:cubicBezTo>
                <a:cubicBezTo>
                  <a:pt x="16718" y="12223"/>
                  <a:pt x="16832" y="11841"/>
                  <a:pt x="16991" y="11483"/>
                </a:cubicBezTo>
                <a:close/>
                <a:moveTo>
                  <a:pt x="16600" y="10279"/>
                </a:moveTo>
                <a:cubicBezTo>
                  <a:pt x="16548" y="10135"/>
                  <a:pt x="16495" y="9994"/>
                  <a:pt x="16442" y="9855"/>
                </a:cubicBezTo>
                <a:cubicBezTo>
                  <a:pt x="15897" y="10599"/>
                  <a:pt x="15519" y="11473"/>
                  <a:pt x="15373" y="12426"/>
                </a:cubicBezTo>
                <a:cubicBezTo>
                  <a:pt x="14893" y="15545"/>
                  <a:pt x="14057" y="18191"/>
                  <a:pt x="12956" y="20079"/>
                </a:cubicBezTo>
                <a:cubicBezTo>
                  <a:pt x="12905" y="20168"/>
                  <a:pt x="12935" y="20281"/>
                  <a:pt x="13024" y="20333"/>
                </a:cubicBezTo>
                <a:cubicBezTo>
                  <a:pt x="13112" y="20385"/>
                  <a:pt x="13226" y="20355"/>
                  <a:pt x="13277" y="20266"/>
                </a:cubicBezTo>
                <a:cubicBezTo>
                  <a:pt x="14401" y="18338"/>
                  <a:pt x="15253" y="15647"/>
                  <a:pt x="15740" y="12482"/>
                </a:cubicBezTo>
                <a:cubicBezTo>
                  <a:pt x="15864" y="11675"/>
                  <a:pt x="16165" y="10929"/>
                  <a:pt x="16600" y="10279"/>
                </a:cubicBezTo>
                <a:close/>
                <a:moveTo>
                  <a:pt x="16171" y="9191"/>
                </a:moveTo>
                <a:cubicBezTo>
                  <a:pt x="16115" y="9063"/>
                  <a:pt x="16060" y="8936"/>
                  <a:pt x="16003" y="8811"/>
                </a:cubicBezTo>
                <a:cubicBezTo>
                  <a:pt x="15182" y="9764"/>
                  <a:pt x="14615" y="10948"/>
                  <a:pt x="14411" y="12278"/>
                </a:cubicBezTo>
                <a:cubicBezTo>
                  <a:pt x="14342" y="12720"/>
                  <a:pt x="14265" y="13163"/>
                  <a:pt x="14180" y="13592"/>
                </a:cubicBezTo>
                <a:cubicBezTo>
                  <a:pt x="14160" y="13693"/>
                  <a:pt x="14226" y="13790"/>
                  <a:pt x="14326" y="13810"/>
                </a:cubicBezTo>
                <a:cubicBezTo>
                  <a:pt x="14338" y="13813"/>
                  <a:pt x="14350" y="13814"/>
                  <a:pt x="14362" y="13814"/>
                </a:cubicBezTo>
                <a:cubicBezTo>
                  <a:pt x="14449" y="13814"/>
                  <a:pt x="14527" y="13752"/>
                  <a:pt x="14544" y="13664"/>
                </a:cubicBezTo>
                <a:cubicBezTo>
                  <a:pt x="14630" y="13230"/>
                  <a:pt x="14708" y="12782"/>
                  <a:pt x="14777" y="12334"/>
                </a:cubicBezTo>
                <a:cubicBezTo>
                  <a:pt x="14961" y="11139"/>
                  <a:pt x="15456" y="10068"/>
                  <a:pt x="16171" y="9191"/>
                </a:cubicBezTo>
                <a:close/>
                <a:moveTo>
                  <a:pt x="15720" y="8218"/>
                </a:moveTo>
                <a:cubicBezTo>
                  <a:pt x="15661" y="8100"/>
                  <a:pt x="15602" y="7984"/>
                  <a:pt x="15542" y="7869"/>
                </a:cubicBezTo>
                <a:cubicBezTo>
                  <a:pt x="14456" y="9003"/>
                  <a:pt x="13704" y="10467"/>
                  <a:pt x="13448" y="12130"/>
                </a:cubicBezTo>
                <a:cubicBezTo>
                  <a:pt x="13102" y="14379"/>
                  <a:pt x="12545" y="16398"/>
                  <a:pt x="11837" y="17968"/>
                </a:cubicBezTo>
                <a:cubicBezTo>
                  <a:pt x="11795" y="18062"/>
                  <a:pt x="11837" y="18172"/>
                  <a:pt x="11930" y="18214"/>
                </a:cubicBezTo>
                <a:cubicBezTo>
                  <a:pt x="12024" y="18257"/>
                  <a:pt x="12134" y="18214"/>
                  <a:pt x="12175" y="18121"/>
                </a:cubicBezTo>
                <a:cubicBezTo>
                  <a:pt x="12907" y="16497"/>
                  <a:pt x="13458" y="14501"/>
                  <a:pt x="13815" y="12186"/>
                </a:cubicBezTo>
                <a:cubicBezTo>
                  <a:pt x="14051" y="10648"/>
                  <a:pt x="14734" y="9286"/>
                  <a:pt x="15720" y="8218"/>
                </a:cubicBezTo>
                <a:close/>
                <a:moveTo>
                  <a:pt x="15263" y="7359"/>
                </a:moveTo>
                <a:cubicBezTo>
                  <a:pt x="15199" y="7246"/>
                  <a:pt x="15135" y="7136"/>
                  <a:pt x="15070" y="7027"/>
                </a:cubicBezTo>
                <a:cubicBezTo>
                  <a:pt x="13750" y="8319"/>
                  <a:pt x="12832" y="10030"/>
                  <a:pt x="12531" y="11989"/>
                </a:cubicBezTo>
                <a:cubicBezTo>
                  <a:pt x="11720" y="17261"/>
                  <a:pt x="9957" y="19833"/>
                  <a:pt x="8992" y="20284"/>
                </a:cubicBezTo>
                <a:cubicBezTo>
                  <a:pt x="9097" y="20369"/>
                  <a:pt x="9208" y="20446"/>
                  <a:pt x="9327" y="20515"/>
                </a:cubicBezTo>
                <a:cubicBezTo>
                  <a:pt x="10508" y="19765"/>
                  <a:pt x="12132" y="17022"/>
                  <a:pt x="12898" y="12045"/>
                </a:cubicBezTo>
                <a:cubicBezTo>
                  <a:pt x="13181" y="10203"/>
                  <a:pt x="14035" y="8588"/>
                  <a:pt x="15263" y="7359"/>
                </a:cubicBezTo>
                <a:close/>
                <a:moveTo>
                  <a:pt x="14774" y="6545"/>
                </a:moveTo>
                <a:cubicBezTo>
                  <a:pt x="14706" y="6438"/>
                  <a:pt x="14637" y="6333"/>
                  <a:pt x="14569" y="6230"/>
                </a:cubicBezTo>
                <a:cubicBezTo>
                  <a:pt x="13257" y="7460"/>
                  <a:pt x="12280" y="9055"/>
                  <a:pt x="11811" y="10888"/>
                </a:cubicBezTo>
                <a:cubicBezTo>
                  <a:pt x="11785" y="10987"/>
                  <a:pt x="11845" y="11088"/>
                  <a:pt x="11944" y="11114"/>
                </a:cubicBezTo>
                <a:cubicBezTo>
                  <a:pt x="11960" y="11117"/>
                  <a:pt x="11975" y="11119"/>
                  <a:pt x="11991" y="11119"/>
                </a:cubicBezTo>
                <a:cubicBezTo>
                  <a:pt x="12073" y="11119"/>
                  <a:pt x="12149" y="11064"/>
                  <a:pt x="12170" y="10980"/>
                </a:cubicBezTo>
                <a:cubicBezTo>
                  <a:pt x="12616" y="9239"/>
                  <a:pt x="13537" y="7722"/>
                  <a:pt x="14774" y="6545"/>
                </a:cubicBezTo>
                <a:close/>
                <a:moveTo>
                  <a:pt x="14242" y="5756"/>
                </a:moveTo>
                <a:cubicBezTo>
                  <a:pt x="14169" y="5654"/>
                  <a:pt x="14095" y="5553"/>
                  <a:pt x="14022" y="5454"/>
                </a:cubicBezTo>
                <a:cubicBezTo>
                  <a:pt x="12289" y="7044"/>
                  <a:pt x="11082" y="9212"/>
                  <a:pt x="10698" y="11706"/>
                </a:cubicBezTo>
                <a:cubicBezTo>
                  <a:pt x="10162" y="15185"/>
                  <a:pt x="9276" y="17032"/>
                  <a:pt x="8710" y="17909"/>
                </a:cubicBezTo>
                <a:cubicBezTo>
                  <a:pt x="8143" y="17032"/>
                  <a:pt x="7257" y="15185"/>
                  <a:pt x="6721" y="11706"/>
                </a:cubicBezTo>
                <a:cubicBezTo>
                  <a:pt x="6338" y="9215"/>
                  <a:pt x="5133" y="7049"/>
                  <a:pt x="3404" y="5459"/>
                </a:cubicBezTo>
                <a:cubicBezTo>
                  <a:pt x="3331" y="5558"/>
                  <a:pt x="3257" y="5658"/>
                  <a:pt x="3184" y="5761"/>
                </a:cubicBezTo>
                <a:cubicBezTo>
                  <a:pt x="4836" y="7293"/>
                  <a:pt x="5986" y="9373"/>
                  <a:pt x="6354" y="11762"/>
                </a:cubicBezTo>
                <a:cubicBezTo>
                  <a:pt x="6952" y="15645"/>
                  <a:pt x="7992" y="17555"/>
                  <a:pt x="8558" y="18347"/>
                </a:cubicBezTo>
                <a:cubicBezTo>
                  <a:pt x="8593" y="18396"/>
                  <a:pt x="8650" y="18425"/>
                  <a:pt x="8710" y="18425"/>
                </a:cubicBezTo>
                <a:cubicBezTo>
                  <a:pt x="8770" y="18425"/>
                  <a:pt x="8826" y="18396"/>
                  <a:pt x="8860" y="18347"/>
                </a:cubicBezTo>
                <a:cubicBezTo>
                  <a:pt x="9427" y="17554"/>
                  <a:pt x="10467" y="15645"/>
                  <a:pt x="11065" y="11762"/>
                </a:cubicBezTo>
                <a:cubicBezTo>
                  <a:pt x="11433" y="9370"/>
                  <a:pt x="12586" y="7289"/>
                  <a:pt x="14242" y="5756"/>
                </a:cubicBezTo>
                <a:close/>
                <a:moveTo>
                  <a:pt x="13681" y="5012"/>
                </a:moveTo>
                <a:cubicBezTo>
                  <a:pt x="13603" y="4914"/>
                  <a:pt x="13525" y="4818"/>
                  <a:pt x="13447" y="4724"/>
                </a:cubicBezTo>
                <a:cubicBezTo>
                  <a:pt x="12796" y="5311"/>
                  <a:pt x="12209" y="5976"/>
                  <a:pt x="11701" y="6712"/>
                </a:cubicBezTo>
                <a:cubicBezTo>
                  <a:pt x="11643" y="6796"/>
                  <a:pt x="11664" y="6912"/>
                  <a:pt x="11749" y="6970"/>
                </a:cubicBezTo>
                <a:cubicBezTo>
                  <a:pt x="11781" y="6992"/>
                  <a:pt x="11818" y="7003"/>
                  <a:pt x="11854" y="7003"/>
                </a:cubicBezTo>
                <a:cubicBezTo>
                  <a:pt x="11913" y="7003"/>
                  <a:pt x="11971" y="6975"/>
                  <a:pt x="12007" y="6923"/>
                </a:cubicBezTo>
                <a:cubicBezTo>
                  <a:pt x="12494" y="6216"/>
                  <a:pt x="13057" y="5577"/>
                  <a:pt x="13681" y="5012"/>
                </a:cubicBezTo>
                <a:close/>
                <a:moveTo>
                  <a:pt x="13083" y="4299"/>
                </a:moveTo>
                <a:cubicBezTo>
                  <a:pt x="12999" y="4204"/>
                  <a:pt x="12916" y="4112"/>
                  <a:pt x="12833" y="4023"/>
                </a:cubicBezTo>
                <a:cubicBezTo>
                  <a:pt x="10763" y="5895"/>
                  <a:pt x="9320" y="8464"/>
                  <a:pt x="8864" y="11424"/>
                </a:cubicBezTo>
                <a:cubicBezTo>
                  <a:pt x="8817" y="11734"/>
                  <a:pt x="8765" y="12038"/>
                  <a:pt x="8710" y="12333"/>
                </a:cubicBezTo>
                <a:cubicBezTo>
                  <a:pt x="8654" y="12039"/>
                  <a:pt x="8602" y="11735"/>
                  <a:pt x="8555" y="11424"/>
                </a:cubicBezTo>
                <a:cubicBezTo>
                  <a:pt x="8465" y="10841"/>
                  <a:pt x="8335" y="10263"/>
                  <a:pt x="8168" y="9706"/>
                </a:cubicBezTo>
                <a:cubicBezTo>
                  <a:pt x="8139" y="9608"/>
                  <a:pt x="8036" y="9552"/>
                  <a:pt x="7937" y="9581"/>
                </a:cubicBezTo>
                <a:cubicBezTo>
                  <a:pt x="7839" y="9611"/>
                  <a:pt x="7784" y="9714"/>
                  <a:pt x="7813" y="9812"/>
                </a:cubicBezTo>
                <a:cubicBezTo>
                  <a:pt x="7974" y="10353"/>
                  <a:pt x="8101" y="10915"/>
                  <a:pt x="8188" y="11480"/>
                </a:cubicBezTo>
                <a:cubicBezTo>
                  <a:pt x="8287" y="12120"/>
                  <a:pt x="8401" y="12729"/>
                  <a:pt x="8529" y="13290"/>
                </a:cubicBezTo>
                <a:cubicBezTo>
                  <a:pt x="8548" y="13374"/>
                  <a:pt x="8623" y="13434"/>
                  <a:pt x="8710" y="13434"/>
                </a:cubicBezTo>
                <a:cubicBezTo>
                  <a:pt x="8796" y="13434"/>
                  <a:pt x="8871" y="13374"/>
                  <a:pt x="8890" y="13290"/>
                </a:cubicBezTo>
                <a:cubicBezTo>
                  <a:pt x="9019" y="12724"/>
                  <a:pt x="9134" y="12115"/>
                  <a:pt x="9231" y="11480"/>
                </a:cubicBezTo>
                <a:cubicBezTo>
                  <a:pt x="9673" y="8608"/>
                  <a:pt x="11074" y="6115"/>
                  <a:pt x="13083" y="4299"/>
                </a:cubicBezTo>
                <a:close/>
                <a:moveTo>
                  <a:pt x="12455" y="3625"/>
                </a:moveTo>
                <a:cubicBezTo>
                  <a:pt x="12366" y="3535"/>
                  <a:pt x="12279" y="3448"/>
                  <a:pt x="12193" y="3364"/>
                </a:cubicBezTo>
                <a:cubicBezTo>
                  <a:pt x="10681" y="4733"/>
                  <a:pt x="9474" y="6452"/>
                  <a:pt x="8710" y="8424"/>
                </a:cubicBezTo>
                <a:cubicBezTo>
                  <a:pt x="7946" y="6454"/>
                  <a:pt x="6741" y="4737"/>
                  <a:pt x="5232" y="3368"/>
                </a:cubicBezTo>
                <a:cubicBezTo>
                  <a:pt x="5146" y="3453"/>
                  <a:pt x="5058" y="3540"/>
                  <a:pt x="4969" y="3631"/>
                </a:cubicBezTo>
                <a:cubicBezTo>
                  <a:pt x="6561" y="5071"/>
                  <a:pt x="7805" y="6907"/>
                  <a:pt x="8534" y="9025"/>
                </a:cubicBezTo>
                <a:cubicBezTo>
                  <a:pt x="8560" y="9100"/>
                  <a:pt x="8630" y="9150"/>
                  <a:pt x="8710" y="9150"/>
                </a:cubicBezTo>
                <a:cubicBezTo>
                  <a:pt x="8788" y="9150"/>
                  <a:pt x="8859" y="9100"/>
                  <a:pt x="8885" y="9025"/>
                </a:cubicBezTo>
                <a:cubicBezTo>
                  <a:pt x="9615" y="6905"/>
                  <a:pt x="10861" y="5066"/>
                  <a:pt x="12455" y="3625"/>
                </a:cubicBezTo>
                <a:close/>
                <a:moveTo>
                  <a:pt x="11786" y="2979"/>
                </a:moveTo>
                <a:cubicBezTo>
                  <a:pt x="11692" y="2893"/>
                  <a:pt x="11600" y="2810"/>
                  <a:pt x="11510" y="2731"/>
                </a:cubicBezTo>
                <a:cubicBezTo>
                  <a:pt x="10408" y="3739"/>
                  <a:pt x="9457" y="4925"/>
                  <a:pt x="8706" y="6262"/>
                </a:cubicBezTo>
                <a:cubicBezTo>
                  <a:pt x="8656" y="6351"/>
                  <a:pt x="8688" y="6464"/>
                  <a:pt x="8777" y="6514"/>
                </a:cubicBezTo>
                <a:cubicBezTo>
                  <a:pt x="8806" y="6530"/>
                  <a:pt x="8837" y="6538"/>
                  <a:pt x="8868" y="6538"/>
                </a:cubicBezTo>
                <a:cubicBezTo>
                  <a:pt x="8933" y="6538"/>
                  <a:pt x="8996" y="6504"/>
                  <a:pt x="9030" y="6443"/>
                </a:cubicBezTo>
                <a:cubicBezTo>
                  <a:pt x="9767" y="5131"/>
                  <a:pt x="10702" y="3967"/>
                  <a:pt x="11786" y="2979"/>
                </a:cubicBezTo>
                <a:close/>
                <a:moveTo>
                  <a:pt x="11079" y="2362"/>
                </a:moveTo>
                <a:cubicBezTo>
                  <a:pt x="10978" y="2278"/>
                  <a:pt x="10882" y="2200"/>
                  <a:pt x="10791" y="2128"/>
                </a:cubicBezTo>
                <a:cubicBezTo>
                  <a:pt x="10023" y="2842"/>
                  <a:pt x="9323" y="3640"/>
                  <a:pt x="8710" y="4517"/>
                </a:cubicBezTo>
                <a:cubicBezTo>
                  <a:pt x="8471" y="4177"/>
                  <a:pt x="8217" y="3843"/>
                  <a:pt x="7951" y="3523"/>
                </a:cubicBezTo>
                <a:cubicBezTo>
                  <a:pt x="7886" y="3445"/>
                  <a:pt x="7769" y="3434"/>
                  <a:pt x="7690" y="3499"/>
                </a:cubicBezTo>
                <a:cubicBezTo>
                  <a:pt x="7611" y="3564"/>
                  <a:pt x="7600" y="3682"/>
                  <a:pt x="7666" y="3760"/>
                </a:cubicBezTo>
                <a:cubicBezTo>
                  <a:pt x="7982" y="4141"/>
                  <a:pt x="8281" y="4540"/>
                  <a:pt x="8556" y="4948"/>
                </a:cubicBezTo>
                <a:cubicBezTo>
                  <a:pt x="8590" y="4999"/>
                  <a:pt x="8648" y="5029"/>
                  <a:pt x="8710" y="5029"/>
                </a:cubicBezTo>
                <a:cubicBezTo>
                  <a:pt x="8771" y="5029"/>
                  <a:pt x="8829" y="4999"/>
                  <a:pt x="8863" y="4948"/>
                </a:cubicBezTo>
                <a:cubicBezTo>
                  <a:pt x="9507" y="3993"/>
                  <a:pt x="10252" y="3128"/>
                  <a:pt x="11079" y="2362"/>
                </a:cubicBezTo>
                <a:close/>
                <a:moveTo>
                  <a:pt x="9683" y="1126"/>
                </a:moveTo>
                <a:cubicBezTo>
                  <a:pt x="9602" y="1027"/>
                  <a:pt x="9527" y="928"/>
                  <a:pt x="9459" y="830"/>
                </a:cubicBezTo>
                <a:cubicBezTo>
                  <a:pt x="9201" y="1071"/>
                  <a:pt x="8951" y="1320"/>
                  <a:pt x="8710" y="1579"/>
                </a:cubicBezTo>
                <a:cubicBezTo>
                  <a:pt x="8470" y="1322"/>
                  <a:pt x="8222" y="1075"/>
                  <a:pt x="7967" y="836"/>
                </a:cubicBezTo>
                <a:cubicBezTo>
                  <a:pt x="7898" y="935"/>
                  <a:pt x="7823" y="1034"/>
                  <a:pt x="7741" y="1132"/>
                </a:cubicBezTo>
                <a:cubicBezTo>
                  <a:pt x="8028" y="1403"/>
                  <a:pt x="8305" y="1685"/>
                  <a:pt x="8572" y="1978"/>
                </a:cubicBezTo>
                <a:cubicBezTo>
                  <a:pt x="8607" y="2016"/>
                  <a:pt x="8658" y="2038"/>
                  <a:pt x="8710" y="2038"/>
                </a:cubicBezTo>
                <a:cubicBezTo>
                  <a:pt x="8762" y="2038"/>
                  <a:pt x="8811" y="2016"/>
                  <a:pt x="8846" y="1978"/>
                </a:cubicBezTo>
                <a:cubicBezTo>
                  <a:pt x="9115" y="1683"/>
                  <a:pt x="9395" y="1399"/>
                  <a:pt x="9683" y="1126"/>
                </a:cubicBezTo>
                <a:close/>
                <a:moveTo>
                  <a:pt x="9161" y="345"/>
                </a:moveTo>
                <a:cubicBezTo>
                  <a:pt x="9096" y="225"/>
                  <a:pt x="9040" y="109"/>
                  <a:pt x="8991" y="0"/>
                </a:cubicBezTo>
                <a:cubicBezTo>
                  <a:pt x="8896" y="85"/>
                  <a:pt x="8802" y="170"/>
                  <a:pt x="8710" y="259"/>
                </a:cubicBezTo>
                <a:cubicBezTo>
                  <a:pt x="8620" y="173"/>
                  <a:pt x="8527" y="90"/>
                  <a:pt x="8435" y="7"/>
                </a:cubicBezTo>
                <a:cubicBezTo>
                  <a:pt x="8387" y="116"/>
                  <a:pt x="8330" y="231"/>
                  <a:pt x="8266" y="351"/>
                </a:cubicBezTo>
                <a:cubicBezTo>
                  <a:pt x="8372" y="449"/>
                  <a:pt x="8476" y="549"/>
                  <a:pt x="8580" y="649"/>
                </a:cubicBezTo>
                <a:cubicBezTo>
                  <a:pt x="8616" y="685"/>
                  <a:pt x="8663" y="703"/>
                  <a:pt x="8710" y="703"/>
                </a:cubicBezTo>
                <a:cubicBezTo>
                  <a:pt x="8757" y="703"/>
                  <a:pt x="8803" y="685"/>
                  <a:pt x="8840" y="649"/>
                </a:cubicBezTo>
                <a:cubicBezTo>
                  <a:pt x="8945" y="546"/>
                  <a:pt x="9052" y="445"/>
                  <a:pt x="9161" y="345"/>
                </a:cubicBezTo>
                <a:close/>
                <a:moveTo>
                  <a:pt x="7362" y="1537"/>
                </a:moveTo>
                <a:cubicBezTo>
                  <a:pt x="7273" y="1621"/>
                  <a:pt x="7178" y="1703"/>
                  <a:pt x="7078" y="1782"/>
                </a:cubicBezTo>
                <a:cubicBezTo>
                  <a:pt x="7606" y="2281"/>
                  <a:pt x="8103" y="2818"/>
                  <a:pt x="8565" y="3395"/>
                </a:cubicBezTo>
                <a:cubicBezTo>
                  <a:pt x="8600" y="3439"/>
                  <a:pt x="8653" y="3464"/>
                  <a:pt x="8710" y="3464"/>
                </a:cubicBezTo>
                <a:cubicBezTo>
                  <a:pt x="8766" y="3464"/>
                  <a:pt x="8819" y="3439"/>
                  <a:pt x="8855" y="3395"/>
                </a:cubicBezTo>
                <a:cubicBezTo>
                  <a:pt x="9205" y="2957"/>
                  <a:pt x="9583" y="2533"/>
                  <a:pt x="9979" y="2133"/>
                </a:cubicBezTo>
                <a:cubicBezTo>
                  <a:pt x="10051" y="2061"/>
                  <a:pt x="10051" y="1943"/>
                  <a:pt x="9978" y="1871"/>
                </a:cubicBezTo>
                <a:cubicBezTo>
                  <a:pt x="9905" y="1798"/>
                  <a:pt x="9788" y="1799"/>
                  <a:pt x="9716" y="1872"/>
                </a:cubicBezTo>
                <a:cubicBezTo>
                  <a:pt x="9365" y="2226"/>
                  <a:pt x="9027" y="2600"/>
                  <a:pt x="8710" y="2985"/>
                </a:cubicBezTo>
                <a:cubicBezTo>
                  <a:pt x="8287" y="2472"/>
                  <a:pt x="7837" y="1989"/>
                  <a:pt x="7362" y="1537"/>
                </a:cubicBezTo>
                <a:close/>
                <a:moveTo>
                  <a:pt x="6636" y="2130"/>
                </a:moveTo>
                <a:cubicBezTo>
                  <a:pt x="6545" y="2203"/>
                  <a:pt x="6448" y="2281"/>
                  <a:pt x="6345" y="2366"/>
                </a:cubicBezTo>
                <a:cubicBezTo>
                  <a:pt x="6518" y="2526"/>
                  <a:pt x="6687" y="2691"/>
                  <a:pt x="6853" y="2861"/>
                </a:cubicBezTo>
                <a:cubicBezTo>
                  <a:pt x="6925" y="2934"/>
                  <a:pt x="7043" y="2935"/>
                  <a:pt x="7115" y="2863"/>
                </a:cubicBezTo>
                <a:cubicBezTo>
                  <a:pt x="7189" y="2792"/>
                  <a:pt x="7190" y="2674"/>
                  <a:pt x="7118" y="2601"/>
                </a:cubicBezTo>
                <a:cubicBezTo>
                  <a:pt x="6960" y="2440"/>
                  <a:pt x="6800" y="2283"/>
                  <a:pt x="6636" y="2130"/>
                </a:cubicBezTo>
                <a:close/>
                <a:moveTo>
                  <a:pt x="5906" y="2742"/>
                </a:moveTo>
                <a:cubicBezTo>
                  <a:pt x="5816" y="2821"/>
                  <a:pt x="5724" y="2905"/>
                  <a:pt x="5629" y="2992"/>
                </a:cubicBezTo>
                <a:cubicBezTo>
                  <a:pt x="6573" y="3846"/>
                  <a:pt x="7404" y="4830"/>
                  <a:pt x="8085" y="5928"/>
                </a:cubicBezTo>
                <a:cubicBezTo>
                  <a:pt x="8139" y="6015"/>
                  <a:pt x="8253" y="6042"/>
                  <a:pt x="8340" y="5988"/>
                </a:cubicBezTo>
                <a:cubicBezTo>
                  <a:pt x="8427" y="5934"/>
                  <a:pt x="8454" y="5820"/>
                  <a:pt x="8400" y="5733"/>
                </a:cubicBezTo>
                <a:cubicBezTo>
                  <a:pt x="7707" y="4615"/>
                  <a:pt x="6864" y="3613"/>
                  <a:pt x="5906" y="2742"/>
                </a:cubicBezTo>
                <a:close/>
                <a:moveTo>
                  <a:pt x="4591" y="4029"/>
                </a:moveTo>
                <a:cubicBezTo>
                  <a:pt x="4508" y="4119"/>
                  <a:pt x="4425" y="4211"/>
                  <a:pt x="4341" y="4305"/>
                </a:cubicBezTo>
                <a:cubicBezTo>
                  <a:pt x="5627" y="5467"/>
                  <a:pt x="6670" y="6911"/>
                  <a:pt x="7369" y="8574"/>
                </a:cubicBezTo>
                <a:cubicBezTo>
                  <a:pt x="7409" y="8668"/>
                  <a:pt x="7517" y="8712"/>
                  <a:pt x="7612" y="8673"/>
                </a:cubicBezTo>
                <a:cubicBezTo>
                  <a:pt x="7706" y="8633"/>
                  <a:pt x="7751" y="8524"/>
                  <a:pt x="7711" y="8430"/>
                </a:cubicBezTo>
                <a:cubicBezTo>
                  <a:pt x="6990" y="6716"/>
                  <a:pt x="5916" y="5227"/>
                  <a:pt x="4591" y="4029"/>
                </a:cubicBezTo>
                <a:close/>
                <a:moveTo>
                  <a:pt x="3980" y="4727"/>
                </a:moveTo>
                <a:cubicBezTo>
                  <a:pt x="3902" y="4821"/>
                  <a:pt x="3824" y="4917"/>
                  <a:pt x="3746" y="5015"/>
                </a:cubicBezTo>
                <a:cubicBezTo>
                  <a:pt x="4027" y="5271"/>
                  <a:pt x="4296" y="5542"/>
                  <a:pt x="4551" y="5828"/>
                </a:cubicBezTo>
                <a:cubicBezTo>
                  <a:pt x="4620" y="5905"/>
                  <a:pt x="4737" y="5911"/>
                  <a:pt x="4814" y="5843"/>
                </a:cubicBezTo>
                <a:cubicBezTo>
                  <a:pt x="4890" y="5775"/>
                  <a:pt x="4897" y="5657"/>
                  <a:pt x="4828" y="5581"/>
                </a:cubicBezTo>
                <a:cubicBezTo>
                  <a:pt x="4560" y="5280"/>
                  <a:pt x="4277" y="4995"/>
                  <a:pt x="3980" y="4727"/>
                </a:cubicBezTo>
                <a:close/>
                <a:moveTo>
                  <a:pt x="2864" y="6225"/>
                </a:moveTo>
                <a:cubicBezTo>
                  <a:pt x="2795" y="6328"/>
                  <a:pt x="2726" y="6434"/>
                  <a:pt x="2658" y="6541"/>
                </a:cubicBezTo>
                <a:cubicBezTo>
                  <a:pt x="2962" y="6831"/>
                  <a:pt x="3248" y="7144"/>
                  <a:pt x="3514" y="7479"/>
                </a:cubicBezTo>
                <a:cubicBezTo>
                  <a:pt x="3577" y="7558"/>
                  <a:pt x="3694" y="7572"/>
                  <a:pt x="3774" y="7508"/>
                </a:cubicBezTo>
                <a:cubicBezTo>
                  <a:pt x="3855" y="7445"/>
                  <a:pt x="3868" y="7328"/>
                  <a:pt x="3804" y="7248"/>
                </a:cubicBezTo>
                <a:cubicBezTo>
                  <a:pt x="3513" y="6881"/>
                  <a:pt x="3199" y="6540"/>
                  <a:pt x="2864" y="6225"/>
                </a:cubicBezTo>
                <a:close/>
                <a:moveTo>
                  <a:pt x="2356" y="7033"/>
                </a:moveTo>
                <a:cubicBezTo>
                  <a:pt x="2291" y="7141"/>
                  <a:pt x="2228" y="7251"/>
                  <a:pt x="2164" y="7363"/>
                </a:cubicBezTo>
                <a:cubicBezTo>
                  <a:pt x="3388" y="8593"/>
                  <a:pt x="4238" y="10206"/>
                  <a:pt x="4521" y="12045"/>
                </a:cubicBezTo>
                <a:cubicBezTo>
                  <a:pt x="4556" y="12270"/>
                  <a:pt x="4592" y="12489"/>
                  <a:pt x="4630" y="12705"/>
                </a:cubicBezTo>
                <a:cubicBezTo>
                  <a:pt x="4648" y="12805"/>
                  <a:pt x="4744" y="12874"/>
                  <a:pt x="4845" y="12855"/>
                </a:cubicBezTo>
                <a:cubicBezTo>
                  <a:pt x="4945" y="12838"/>
                  <a:pt x="5013" y="12741"/>
                  <a:pt x="4995" y="12641"/>
                </a:cubicBezTo>
                <a:cubicBezTo>
                  <a:pt x="4958" y="12428"/>
                  <a:pt x="4922" y="12211"/>
                  <a:pt x="4888" y="11989"/>
                </a:cubicBezTo>
                <a:cubicBezTo>
                  <a:pt x="4587" y="10034"/>
                  <a:pt x="3672" y="8324"/>
                  <a:pt x="2356" y="7033"/>
                </a:cubicBezTo>
                <a:close/>
                <a:moveTo>
                  <a:pt x="1886" y="7873"/>
                </a:moveTo>
                <a:cubicBezTo>
                  <a:pt x="1825" y="7989"/>
                  <a:pt x="1765" y="8108"/>
                  <a:pt x="1705" y="8228"/>
                </a:cubicBezTo>
                <a:cubicBezTo>
                  <a:pt x="2688" y="9294"/>
                  <a:pt x="3368" y="10652"/>
                  <a:pt x="3604" y="12186"/>
                </a:cubicBezTo>
                <a:cubicBezTo>
                  <a:pt x="4313" y="16789"/>
                  <a:pt x="5694" y="19618"/>
                  <a:pt x="7064" y="20880"/>
                </a:cubicBezTo>
                <a:cubicBezTo>
                  <a:pt x="7219" y="20852"/>
                  <a:pt x="7368" y="20816"/>
                  <a:pt x="7511" y="20771"/>
                </a:cubicBezTo>
                <a:cubicBezTo>
                  <a:pt x="6139" y="19646"/>
                  <a:pt x="4674" y="16694"/>
                  <a:pt x="3971" y="12130"/>
                </a:cubicBezTo>
                <a:cubicBezTo>
                  <a:pt x="3716" y="10471"/>
                  <a:pt x="2967" y="9007"/>
                  <a:pt x="1886" y="7873"/>
                </a:cubicBezTo>
                <a:close/>
                <a:moveTo>
                  <a:pt x="1423" y="8820"/>
                </a:moveTo>
                <a:cubicBezTo>
                  <a:pt x="1367" y="8943"/>
                  <a:pt x="1311" y="9069"/>
                  <a:pt x="1257" y="9196"/>
                </a:cubicBezTo>
                <a:cubicBezTo>
                  <a:pt x="1968" y="10072"/>
                  <a:pt x="2458" y="11142"/>
                  <a:pt x="2642" y="12334"/>
                </a:cubicBezTo>
                <a:cubicBezTo>
                  <a:pt x="3181" y="15834"/>
                  <a:pt x="4202" y="18767"/>
                  <a:pt x="5519" y="20592"/>
                </a:cubicBezTo>
                <a:cubicBezTo>
                  <a:pt x="5555" y="20643"/>
                  <a:pt x="5612" y="20669"/>
                  <a:pt x="5670" y="20669"/>
                </a:cubicBezTo>
                <a:cubicBezTo>
                  <a:pt x="5707" y="20669"/>
                  <a:pt x="5745" y="20658"/>
                  <a:pt x="5778" y="20634"/>
                </a:cubicBezTo>
                <a:cubicBezTo>
                  <a:pt x="5861" y="20574"/>
                  <a:pt x="5880" y="20458"/>
                  <a:pt x="5820" y="20375"/>
                </a:cubicBezTo>
                <a:cubicBezTo>
                  <a:pt x="4537" y="18597"/>
                  <a:pt x="3538" y="15721"/>
                  <a:pt x="3008" y="12278"/>
                </a:cubicBezTo>
                <a:cubicBezTo>
                  <a:pt x="2805" y="10952"/>
                  <a:pt x="2239" y="9771"/>
                  <a:pt x="1423" y="8820"/>
                </a:cubicBezTo>
                <a:close/>
                <a:moveTo>
                  <a:pt x="983" y="9867"/>
                </a:moveTo>
                <a:cubicBezTo>
                  <a:pt x="930" y="10005"/>
                  <a:pt x="878" y="10145"/>
                  <a:pt x="827" y="10287"/>
                </a:cubicBezTo>
                <a:cubicBezTo>
                  <a:pt x="1257" y="10936"/>
                  <a:pt x="1556" y="11679"/>
                  <a:pt x="1679" y="12482"/>
                </a:cubicBezTo>
                <a:cubicBezTo>
                  <a:pt x="1766" y="13043"/>
                  <a:pt x="1864" y="13595"/>
                  <a:pt x="1973" y="14124"/>
                </a:cubicBezTo>
                <a:cubicBezTo>
                  <a:pt x="1993" y="14225"/>
                  <a:pt x="2091" y="14290"/>
                  <a:pt x="2192" y="14269"/>
                </a:cubicBezTo>
                <a:cubicBezTo>
                  <a:pt x="2292" y="14248"/>
                  <a:pt x="2357" y="14150"/>
                  <a:pt x="2336" y="14049"/>
                </a:cubicBezTo>
                <a:cubicBezTo>
                  <a:pt x="2229" y="13527"/>
                  <a:pt x="2131" y="12980"/>
                  <a:pt x="2046" y="12426"/>
                </a:cubicBezTo>
                <a:cubicBezTo>
                  <a:pt x="1900" y="11478"/>
                  <a:pt x="1525" y="10608"/>
                  <a:pt x="983" y="9867"/>
                </a:cubicBezTo>
                <a:close/>
                <a:moveTo>
                  <a:pt x="592" y="10976"/>
                </a:moveTo>
                <a:cubicBezTo>
                  <a:pt x="538" y="11147"/>
                  <a:pt x="485" y="11320"/>
                  <a:pt x="434" y="11496"/>
                </a:cubicBezTo>
                <a:cubicBezTo>
                  <a:pt x="589" y="11850"/>
                  <a:pt x="702" y="12228"/>
                  <a:pt x="762" y="12623"/>
                </a:cubicBezTo>
                <a:cubicBezTo>
                  <a:pt x="1107" y="14860"/>
                  <a:pt x="1617" y="16849"/>
                  <a:pt x="2280" y="18537"/>
                </a:cubicBezTo>
                <a:cubicBezTo>
                  <a:pt x="2318" y="18632"/>
                  <a:pt x="2426" y="18679"/>
                  <a:pt x="2521" y="18642"/>
                </a:cubicBezTo>
                <a:cubicBezTo>
                  <a:pt x="2616" y="18605"/>
                  <a:pt x="2663" y="18497"/>
                  <a:pt x="2626" y="18401"/>
                </a:cubicBezTo>
                <a:cubicBezTo>
                  <a:pt x="1973" y="16739"/>
                  <a:pt x="1469" y="14776"/>
                  <a:pt x="1130" y="12567"/>
                </a:cubicBezTo>
                <a:cubicBezTo>
                  <a:pt x="1042" y="11998"/>
                  <a:pt x="856" y="11463"/>
                  <a:pt x="592" y="10976"/>
                </a:cubicBezTo>
                <a:close/>
                <a:moveTo>
                  <a:pt x="172" y="12486"/>
                </a:moveTo>
                <a:cubicBezTo>
                  <a:pt x="114" y="12728"/>
                  <a:pt x="59" y="12974"/>
                  <a:pt x="8" y="13226"/>
                </a:cubicBezTo>
                <a:cubicBezTo>
                  <a:pt x="5" y="13240"/>
                  <a:pt x="3" y="13253"/>
                  <a:pt x="0" y="13267"/>
                </a:cubicBezTo>
                <a:cubicBezTo>
                  <a:pt x="7" y="13458"/>
                  <a:pt x="17" y="13647"/>
                  <a:pt x="29" y="13835"/>
                </a:cubicBezTo>
                <a:cubicBezTo>
                  <a:pt x="354" y="15597"/>
                  <a:pt x="787" y="17186"/>
                  <a:pt x="1316" y="18582"/>
                </a:cubicBezTo>
                <a:cubicBezTo>
                  <a:pt x="1522" y="18822"/>
                  <a:pt x="1745" y="19045"/>
                  <a:pt x="1981" y="19251"/>
                </a:cubicBezTo>
                <a:cubicBezTo>
                  <a:pt x="1204" y="17438"/>
                  <a:pt x="602" y="15240"/>
                  <a:pt x="213" y="12708"/>
                </a:cubicBezTo>
                <a:cubicBezTo>
                  <a:pt x="201" y="12633"/>
                  <a:pt x="188" y="12559"/>
                  <a:pt x="172" y="12486"/>
                </a:cubicBezTo>
                <a:close/>
                <a:moveTo>
                  <a:pt x="2893" y="19923"/>
                </a:moveTo>
                <a:cubicBezTo>
                  <a:pt x="3085" y="20042"/>
                  <a:pt x="3282" y="20151"/>
                  <a:pt x="3482" y="20250"/>
                </a:cubicBezTo>
                <a:cubicBezTo>
                  <a:pt x="3371" y="20047"/>
                  <a:pt x="3262" y="19836"/>
                  <a:pt x="3156" y="19617"/>
                </a:cubicBezTo>
                <a:cubicBezTo>
                  <a:pt x="3112" y="19525"/>
                  <a:pt x="3001" y="19487"/>
                  <a:pt x="2908" y="19531"/>
                </a:cubicBezTo>
                <a:cubicBezTo>
                  <a:pt x="2816" y="19576"/>
                  <a:pt x="2777" y="19687"/>
                  <a:pt x="2822" y="19779"/>
                </a:cubicBezTo>
                <a:cubicBezTo>
                  <a:pt x="2846" y="19827"/>
                  <a:pt x="2869" y="19875"/>
                  <a:pt x="2893" y="19923"/>
                </a:cubicBezTo>
                <a:close/>
                <a:moveTo>
                  <a:pt x="4339" y="20607"/>
                </a:moveTo>
                <a:cubicBezTo>
                  <a:pt x="4531" y="20673"/>
                  <a:pt x="4723" y="20729"/>
                  <a:pt x="4914" y="20775"/>
                </a:cubicBezTo>
                <a:cubicBezTo>
                  <a:pt x="3970" y="19416"/>
                  <a:pt x="3174" y="17530"/>
                  <a:pt x="2600" y="15214"/>
                </a:cubicBezTo>
                <a:cubicBezTo>
                  <a:pt x="2575" y="15114"/>
                  <a:pt x="2475" y="15053"/>
                  <a:pt x="2374" y="15078"/>
                </a:cubicBezTo>
                <a:cubicBezTo>
                  <a:pt x="2275" y="15103"/>
                  <a:pt x="2215" y="15203"/>
                  <a:pt x="2239" y="15303"/>
                </a:cubicBezTo>
                <a:cubicBezTo>
                  <a:pt x="2776" y="17468"/>
                  <a:pt x="3491" y="19254"/>
                  <a:pt x="4339" y="20607"/>
                </a:cubicBezTo>
                <a:close/>
                <a:moveTo>
                  <a:pt x="8104" y="20514"/>
                </a:moveTo>
                <a:cubicBezTo>
                  <a:pt x="8222" y="20446"/>
                  <a:pt x="8333" y="20369"/>
                  <a:pt x="8437" y="20285"/>
                </a:cubicBezTo>
                <a:cubicBezTo>
                  <a:pt x="7626" y="19900"/>
                  <a:pt x="6153" y="17953"/>
                  <a:pt x="5246" y="13899"/>
                </a:cubicBezTo>
                <a:cubicBezTo>
                  <a:pt x="5223" y="13799"/>
                  <a:pt x="5123" y="13736"/>
                  <a:pt x="5024" y="13758"/>
                </a:cubicBezTo>
                <a:cubicBezTo>
                  <a:pt x="4924" y="13781"/>
                  <a:pt x="4861" y="13880"/>
                  <a:pt x="4884" y="13980"/>
                </a:cubicBezTo>
                <a:cubicBezTo>
                  <a:pt x="5735" y="17782"/>
                  <a:pt x="7106" y="19875"/>
                  <a:pt x="8104" y="20514"/>
                </a:cubicBezTo>
                <a:close/>
                <a:moveTo>
                  <a:pt x="9916" y="20770"/>
                </a:moveTo>
                <a:cubicBezTo>
                  <a:pt x="10058" y="20815"/>
                  <a:pt x="10205" y="20851"/>
                  <a:pt x="10358" y="20879"/>
                </a:cubicBezTo>
                <a:cubicBezTo>
                  <a:pt x="10833" y="20434"/>
                  <a:pt x="11299" y="19806"/>
                  <a:pt x="11733" y="19012"/>
                </a:cubicBezTo>
                <a:cubicBezTo>
                  <a:pt x="11783" y="18922"/>
                  <a:pt x="11749" y="18810"/>
                  <a:pt x="11660" y="18760"/>
                </a:cubicBezTo>
                <a:cubicBezTo>
                  <a:pt x="11569" y="18711"/>
                  <a:pt x="11457" y="18744"/>
                  <a:pt x="11408" y="18834"/>
                </a:cubicBezTo>
                <a:cubicBezTo>
                  <a:pt x="10936" y="19696"/>
                  <a:pt x="10425" y="20354"/>
                  <a:pt x="9916" y="20770"/>
                </a:cubicBezTo>
                <a:close/>
                <a:moveTo>
                  <a:pt x="11133" y="20947"/>
                </a:moveTo>
                <a:cubicBezTo>
                  <a:pt x="11303" y="20948"/>
                  <a:pt x="11477" y="20940"/>
                  <a:pt x="11652" y="20923"/>
                </a:cubicBezTo>
                <a:cubicBezTo>
                  <a:pt x="12722" y="19594"/>
                  <a:pt x="13633" y="17531"/>
                  <a:pt x="14275" y="14888"/>
                </a:cubicBezTo>
                <a:cubicBezTo>
                  <a:pt x="14299" y="14788"/>
                  <a:pt x="14238" y="14688"/>
                  <a:pt x="14139" y="14664"/>
                </a:cubicBezTo>
                <a:cubicBezTo>
                  <a:pt x="14039" y="14641"/>
                  <a:pt x="13939" y="14701"/>
                  <a:pt x="13914" y="14800"/>
                </a:cubicBezTo>
                <a:cubicBezTo>
                  <a:pt x="13246" y="17553"/>
                  <a:pt x="12263" y="19681"/>
                  <a:pt x="11133" y="20947"/>
                </a:cubicBezTo>
                <a:close/>
                <a:moveTo>
                  <a:pt x="12515" y="20775"/>
                </a:moveTo>
                <a:cubicBezTo>
                  <a:pt x="12611" y="20752"/>
                  <a:pt x="12707" y="20727"/>
                  <a:pt x="12803" y="20699"/>
                </a:cubicBezTo>
                <a:cubicBezTo>
                  <a:pt x="12801" y="20697"/>
                  <a:pt x="12798" y="20696"/>
                  <a:pt x="12796" y="20694"/>
                </a:cubicBezTo>
                <a:cubicBezTo>
                  <a:pt x="12711" y="20636"/>
                  <a:pt x="12596" y="20657"/>
                  <a:pt x="12538" y="20742"/>
                </a:cubicBezTo>
                <a:cubicBezTo>
                  <a:pt x="12531" y="20754"/>
                  <a:pt x="12523" y="20764"/>
                  <a:pt x="12515" y="20775"/>
                </a:cubicBezTo>
                <a:close/>
                <a:moveTo>
                  <a:pt x="13937" y="20255"/>
                </a:moveTo>
                <a:cubicBezTo>
                  <a:pt x="14136" y="20157"/>
                  <a:pt x="14332" y="20049"/>
                  <a:pt x="14523" y="19931"/>
                </a:cubicBezTo>
                <a:cubicBezTo>
                  <a:pt x="14921" y="19132"/>
                  <a:pt x="15281" y="18234"/>
                  <a:pt x="15599" y="17242"/>
                </a:cubicBezTo>
                <a:cubicBezTo>
                  <a:pt x="15630" y="17144"/>
                  <a:pt x="15576" y="17040"/>
                  <a:pt x="15479" y="17008"/>
                </a:cubicBezTo>
                <a:cubicBezTo>
                  <a:pt x="15381" y="16977"/>
                  <a:pt x="15276" y="17031"/>
                  <a:pt x="15245" y="17129"/>
                </a:cubicBezTo>
                <a:cubicBezTo>
                  <a:pt x="14866" y="18313"/>
                  <a:pt x="14427" y="19357"/>
                  <a:pt x="13937" y="20255"/>
                </a:cubicBezTo>
                <a:close/>
                <a:moveTo>
                  <a:pt x="11191" y="7521"/>
                </a:moveTo>
                <a:cubicBezTo>
                  <a:pt x="10477" y="8767"/>
                  <a:pt x="10002" y="10128"/>
                  <a:pt x="9781" y="11565"/>
                </a:cubicBezTo>
                <a:cubicBezTo>
                  <a:pt x="9524" y="13235"/>
                  <a:pt x="9164" y="14668"/>
                  <a:pt x="8710" y="15832"/>
                </a:cubicBezTo>
                <a:cubicBezTo>
                  <a:pt x="8255" y="14668"/>
                  <a:pt x="7895" y="13235"/>
                  <a:pt x="7638" y="11565"/>
                </a:cubicBezTo>
                <a:cubicBezTo>
                  <a:pt x="7365" y="9790"/>
                  <a:pt x="6715" y="8151"/>
                  <a:pt x="5705" y="6694"/>
                </a:cubicBezTo>
                <a:cubicBezTo>
                  <a:pt x="5647" y="6610"/>
                  <a:pt x="5531" y="6590"/>
                  <a:pt x="5447" y="6648"/>
                </a:cubicBezTo>
                <a:cubicBezTo>
                  <a:pt x="5363" y="6706"/>
                  <a:pt x="5343" y="6821"/>
                  <a:pt x="5401" y="6906"/>
                </a:cubicBezTo>
                <a:cubicBezTo>
                  <a:pt x="6377" y="8316"/>
                  <a:pt x="7007" y="9902"/>
                  <a:pt x="7271" y="11621"/>
                </a:cubicBezTo>
                <a:cubicBezTo>
                  <a:pt x="7565" y="13526"/>
                  <a:pt x="7991" y="15132"/>
                  <a:pt x="8539" y="16394"/>
                </a:cubicBezTo>
                <a:cubicBezTo>
                  <a:pt x="8569" y="16461"/>
                  <a:pt x="8636" y="16505"/>
                  <a:pt x="8710" y="16505"/>
                </a:cubicBezTo>
                <a:cubicBezTo>
                  <a:pt x="8783" y="16505"/>
                  <a:pt x="8850" y="16461"/>
                  <a:pt x="8880" y="16394"/>
                </a:cubicBezTo>
                <a:cubicBezTo>
                  <a:pt x="9428" y="15132"/>
                  <a:pt x="9855" y="13526"/>
                  <a:pt x="10148" y="11621"/>
                </a:cubicBezTo>
                <a:cubicBezTo>
                  <a:pt x="10362" y="10229"/>
                  <a:pt x="10822" y="8911"/>
                  <a:pt x="11513" y="7706"/>
                </a:cubicBezTo>
                <a:cubicBezTo>
                  <a:pt x="11564" y="7617"/>
                  <a:pt x="11533" y="7504"/>
                  <a:pt x="11444" y="7452"/>
                </a:cubicBezTo>
                <a:cubicBezTo>
                  <a:pt x="11356" y="7401"/>
                  <a:pt x="11242" y="7433"/>
                  <a:pt x="11191" y="7521"/>
                </a:cubicBezTo>
                <a:close/>
                <a:moveTo>
                  <a:pt x="8614" y="19748"/>
                </a:moveTo>
                <a:cubicBezTo>
                  <a:pt x="8643" y="19765"/>
                  <a:pt x="8676" y="19774"/>
                  <a:pt x="8710" y="19774"/>
                </a:cubicBezTo>
                <a:cubicBezTo>
                  <a:pt x="8743" y="19774"/>
                  <a:pt x="8775" y="19765"/>
                  <a:pt x="8805" y="19748"/>
                </a:cubicBezTo>
                <a:cubicBezTo>
                  <a:pt x="8825" y="19735"/>
                  <a:pt x="10842" y="18465"/>
                  <a:pt x="11879" y="12526"/>
                </a:cubicBezTo>
                <a:cubicBezTo>
                  <a:pt x="11897" y="12425"/>
                  <a:pt x="11829" y="12329"/>
                  <a:pt x="11728" y="12311"/>
                </a:cubicBezTo>
                <a:cubicBezTo>
                  <a:pt x="11626" y="12291"/>
                  <a:pt x="11531" y="12361"/>
                  <a:pt x="11514" y="12462"/>
                </a:cubicBezTo>
                <a:cubicBezTo>
                  <a:pt x="10726" y="16976"/>
                  <a:pt x="9313" y="18891"/>
                  <a:pt x="8715" y="19359"/>
                </a:cubicBezTo>
                <a:cubicBezTo>
                  <a:pt x="8310" y="19015"/>
                  <a:pt x="6643" y="17296"/>
                  <a:pt x="5804" y="11847"/>
                </a:cubicBezTo>
                <a:cubicBezTo>
                  <a:pt x="5610" y="10583"/>
                  <a:pt x="5183" y="9392"/>
                  <a:pt x="4536" y="8308"/>
                </a:cubicBezTo>
                <a:cubicBezTo>
                  <a:pt x="4484" y="8220"/>
                  <a:pt x="4370" y="8191"/>
                  <a:pt x="4282" y="8244"/>
                </a:cubicBezTo>
                <a:cubicBezTo>
                  <a:pt x="4194" y="8296"/>
                  <a:pt x="4165" y="8410"/>
                  <a:pt x="4218" y="8498"/>
                </a:cubicBezTo>
                <a:cubicBezTo>
                  <a:pt x="4840" y="9541"/>
                  <a:pt x="5250" y="10687"/>
                  <a:pt x="5438" y="11904"/>
                </a:cubicBezTo>
                <a:cubicBezTo>
                  <a:pt x="6433" y="18373"/>
                  <a:pt x="8592" y="19735"/>
                  <a:pt x="8614" y="19748"/>
                </a:cubicBezTo>
                <a:close/>
              </a:path>
            </a:pathLst>
          </a:custGeom>
          <a:solidFill>
            <a:srgbClr val="4A773C"/>
          </a:solidFill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Virsraksts 1">
            <a:extLst>
              <a:ext uri="{FF2B5EF4-FFF2-40B4-BE49-F238E27FC236}">
                <a16:creationId xmlns:a16="http://schemas.microsoft.com/office/drawing/2014/main" id="{EB45914A-3DD5-5583-25CE-9DF2A724E100}"/>
              </a:ext>
            </a:extLst>
          </p:cNvPr>
          <p:cNvSpPr txBox="1">
            <a:spLocks/>
          </p:cNvSpPr>
          <p:nvPr/>
        </p:nvSpPr>
        <p:spPr>
          <a:xfrm>
            <a:off x="9357360" y="3145582"/>
            <a:ext cx="8625840" cy="68409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endParaRPr kumimoji="0" lang="lv-LV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lvl="0" algn="l">
              <a:buClr>
                <a:prstClr val="black"/>
              </a:buClr>
              <a:defRPr/>
            </a:pPr>
            <a:r>
              <a:rPr lang="lv-LV" sz="2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14) Būvju būvniecība bakterioloģiskajā aizsargjoslā ap ūdens ņemšanas vietām, </a:t>
            </a:r>
            <a:r>
              <a:rPr lang="lv-LV" sz="2800" b="1" u="sng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izņemot</a:t>
            </a:r>
            <a:r>
              <a:rPr lang="lv-LV" sz="2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lvl="0" algn="l">
              <a:buClr>
                <a:prstClr val="black"/>
              </a:buClr>
              <a:defRPr/>
            </a:pPr>
            <a:r>
              <a:rPr lang="lv-LV" sz="2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Esošo būvju pārbūvi un atjaunošanu vai jaunu būvju būvniecību, ja paredzēta pievienošanās centralizētajai ūdensapgādes sistēmai un centralizētajai kanalizācijas sistēmai;</a:t>
            </a:r>
          </a:p>
          <a:p>
            <a:pPr lvl="0" algn="l">
              <a:buClr>
                <a:prstClr val="black"/>
              </a:buClr>
              <a:defRPr/>
            </a:pPr>
            <a:r>
              <a:rPr lang="lv-LV" sz="2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Pirmās grupas būvju būvniecību, pārbūvi un atjaunošanu;</a:t>
            </a:r>
          </a:p>
          <a:p>
            <a:pPr lvl="0" algn="l">
              <a:buClr>
                <a:prstClr val="black"/>
              </a:buClr>
              <a:defRPr/>
            </a:pPr>
            <a:r>
              <a:rPr lang="lv-LV" sz="2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Esošo būvju restaurāciju vai nojaukšanu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endParaRPr kumimoji="0" lang="lv-LV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F20B812-6421-D1F1-61B0-6C599167CF68}"/>
              </a:ext>
            </a:extLst>
          </p:cNvPr>
          <p:cNvSpPr/>
          <p:nvPr/>
        </p:nvSpPr>
        <p:spPr>
          <a:xfrm>
            <a:off x="1746988" y="2196239"/>
            <a:ext cx="7397012" cy="851761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Vēsturiskā redakcija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ED529C-6D5A-ACE0-4B77-50D274DC9576}"/>
              </a:ext>
            </a:extLst>
          </p:cNvPr>
          <p:cNvSpPr/>
          <p:nvPr/>
        </p:nvSpPr>
        <p:spPr>
          <a:xfrm>
            <a:off x="9357360" y="2222360"/>
            <a:ext cx="8625840" cy="82564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Aktuālā redakcija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Virsraksts 1">
            <a:extLst>
              <a:ext uri="{FF2B5EF4-FFF2-40B4-BE49-F238E27FC236}">
                <a16:creationId xmlns:a16="http://schemas.microsoft.com/office/drawing/2014/main" id="{5A8E0D3B-1291-459D-59B9-416B341ED45A}"/>
              </a:ext>
            </a:extLst>
          </p:cNvPr>
          <p:cNvSpPr txBox="1">
            <a:spLocks/>
          </p:cNvSpPr>
          <p:nvPr/>
        </p:nvSpPr>
        <p:spPr>
          <a:xfrm>
            <a:off x="1746988" y="3145582"/>
            <a:ext cx="7397012" cy="686709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endParaRPr kumimoji="0" lang="lv-LV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algn="l"/>
            <a:endParaRPr lang="lv-LV" sz="2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endParaRPr kumimoji="0" lang="lv-LV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algn="l"/>
            <a:endParaRPr kumimoji="0" lang="lv-LV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algn="l"/>
            <a:endParaRPr lang="lv-LV" sz="2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endParaRPr kumimoji="0" lang="lv-LV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algn="l"/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Papildināt </a:t>
            </a:r>
          </a:p>
          <a:p>
            <a:pPr algn="l"/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2.pielikuma </a:t>
            </a:r>
            <a:r>
              <a:rPr lang="lv-LV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11.punktu </a:t>
            </a:r>
          </a:p>
          <a:p>
            <a:pPr algn="l"/>
            <a:r>
              <a:rPr lang="lv-LV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«Pārējās darbības» </a:t>
            </a:r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ar 14.punktu</a:t>
            </a:r>
          </a:p>
          <a:p>
            <a:pPr algn="l"/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5D88BC-943C-8407-9FFC-F7F1E015A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4268" y="8280579"/>
            <a:ext cx="2237426" cy="22374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973315-781C-956C-B832-322FFF236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0" y="3266223"/>
            <a:ext cx="7478043" cy="35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3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6">
            <a:extLst>
              <a:ext uri="{FF2B5EF4-FFF2-40B4-BE49-F238E27FC236}">
                <a16:creationId xmlns:a16="http://schemas.microsoft.com/office/drawing/2014/main" id="{DD48F5FD-2A3E-44A6-8913-C0AB0EC61F5B}"/>
              </a:ext>
            </a:extLst>
          </p:cNvPr>
          <p:cNvSpPr/>
          <p:nvPr/>
        </p:nvSpPr>
        <p:spPr>
          <a:xfrm>
            <a:off x="0" y="0"/>
            <a:ext cx="18273767" cy="2098656"/>
          </a:xfrm>
          <a:prstGeom prst="rect">
            <a:avLst/>
          </a:prstGeom>
          <a:solidFill>
            <a:srgbClr val="598F49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8">
            <a:extLst>
              <a:ext uri="{FF2B5EF4-FFF2-40B4-BE49-F238E27FC236}">
                <a16:creationId xmlns:a16="http://schemas.microsoft.com/office/drawing/2014/main" id="{4D1D1CEF-73BE-4881-99BC-9F677DF1C611}"/>
              </a:ext>
            </a:extLst>
          </p:cNvPr>
          <p:cNvGrpSpPr/>
          <p:nvPr/>
        </p:nvGrpSpPr>
        <p:grpSpPr>
          <a:xfrm>
            <a:off x="332286" y="612029"/>
            <a:ext cx="18536176" cy="1323439"/>
            <a:chOff x="-80620" y="-1063562"/>
            <a:chExt cx="24714897" cy="1764586"/>
          </a:xfrm>
        </p:grpSpPr>
        <p:pic>
          <p:nvPicPr>
            <p:cNvPr id="24" name="Picture 9">
              <a:extLst>
                <a:ext uri="{FF2B5EF4-FFF2-40B4-BE49-F238E27FC236}">
                  <a16:creationId xmlns:a16="http://schemas.microsoft.com/office/drawing/2014/main" id="{45847E8B-5E75-44FA-849D-91E58548A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60" t="21264" r="6608" b="71845"/>
            <a:stretch>
              <a:fillRect/>
            </a:stretch>
          </p:blipFill>
          <p:spPr>
            <a:xfrm>
              <a:off x="-80620" y="64796"/>
              <a:ext cx="24714897" cy="466172"/>
            </a:xfrm>
            <a:prstGeom prst="rect">
              <a:avLst/>
            </a:prstGeom>
          </p:spPr>
        </p:pic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1F83DD94-B8E9-45AD-BF76-EFF53149E3BD}"/>
                </a:ext>
              </a:extLst>
            </p:cNvPr>
            <p:cNvSpPr txBox="1"/>
            <p:nvPr/>
          </p:nvSpPr>
          <p:spPr>
            <a:xfrm>
              <a:off x="1495502" y="-1063562"/>
              <a:ext cx="20756895" cy="17645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                </a:t>
              </a:r>
              <a:r>
                <a:rPr kumimoji="0" lang="lv-LV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Izmaiņas Aizsargjoslu likumā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                                         </a:t>
              </a:r>
              <a:r>
                <a:rPr kumimoji="0" lang="lv-LV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(stājās spēkā 01.01.2024.) 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2" name="Google Shape;58;p13">
            <a:extLst>
              <a:ext uri="{FF2B5EF4-FFF2-40B4-BE49-F238E27FC236}">
                <a16:creationId xmlns:a16="http://schemas.microsoft.com/office/drawing/2014/main" id="{17E70F05-52B3-A607-B0BE-DAD7BA5B0EBC}"/>
              </a:ext>
            </a:extLst>
          </p:cNvPr>
          <p:cNvSpPr/>
          <p:nvPr/>
        </p:nvSpPr>
        <p:spPr>
          <a:xfrm rot="7337759">
            <a:off x="-192081" y="38577"/>
            <a:ext cx="2796057" cy="3189068"/>
          </a:xfrm>
          <a:custGeom>
            <a:avLst/>
            <a:gdLst/>
            <a:ahLst/>
            <a:cxnLst/>
            <a:rect l="l" t="t" r="r" b="b"/>
            <a:pathLst>
              <a:path w="17462" h="20948" extrusionOk="0">
                <a:moveTo>
                  <a:pt x="17421" y="13226"/>
                </a:moveTo>
                <a:cubicBezTo>
                  <a:pt x="17369" y="12966"/>
                  <a:pt x="17312" y="12713"/>
                  <a:pt x="17252" y="12464"/>
                </a:cubicBezTo>
                <a:cubicBezTo>
                  <a:pt x="17234" y="12545"/>
                  <a:pt x="17219" y="12626"/>
                  <a:pt x="17206" y="12708"/>
                </a:cubicBezTo>
                <a:cubicBezTo>
                  <a:pt x="16816" y="15247"/>
                  <a:pt x="16212" y="17450"/>
                  <a:pt x="15432" y="19265"/>
                </a:cubicBezTo>
                <a:cubicBezTo>
                  <a:pt x="15667" y="19062"/>
                  <a:pt x="15889" y="18841"/>
                  <a:pt x="16096" y="18603"/>
                </a:cubicBezTo>
                <a:cubicBezTo>
                  <a:pt x="16667" y="17100"/>
                  <a:pt x="17128" y="15374"/>
                  <a:pt x="17462" y="13446"/>
                </a:cubicBezTo>
                <a:cubicBezTo>
                  <a:pt x="17449" y="13373"/>
                  <a:pt x="17436" y="13300"/>
                  <a:pt x="17421" y="13226"/>
                </a:cubicBezTo>
                <a:close/>
                <a:moveTo>
                  <a:pt x="16991" y="11483"/>
                </a:moveTo>
                <a:cubicBezTo>
                  <a:pt x="16940" y="11307"/>
                  <a:pt x="16888" y="11135"/>
                  <a:pt x="16833" y="10965"/>
                </a:cubicBezTo>
                <a:cubicBezTo>
                  <a:pt x="16566" y="11455"/>
                  <a:pt x="16378" y="11994"/>
                  <a:pt x="16290" y="12567"/>
                </a:cubicBezTo>
                <a:cubicBezTo>
                  <a:pt x="16087" y="13883"/>
                  <a:pt x="15824" y="15124"/>
                  <a:pt x="15507" y="16257"/>
                </a:cubicBezTo>
                <a:cubicBezTo>
                  <a:pt x="15479" y="16355"/>
                  <a:pt x="15537" y="16458"/>
                  <a:pt x="15635" y="16485"/>
                </a:cubicBezTo>
                <a:cubicBezTo>
                  <a:pt x="15734" y="16513"/>
                  <a:pt x="15837" y="16455"/>
                  <a:pt x="15864" y="16356"/>
                </a:cubicBezTo>
                <a:cubicBezTo>
                  <a:pt x="16185" y="15210"/>
                  <a:pt x="16452" y="13954"/>
                  <a:pt x="16656" y="12623"/>
                </a:cubicBezTo>
                <a:cubicBezTo>
                  <a:pt x="16718" y="12223"/>
                  <a:pt x="16832" y="11841"/>
                  <a:pt x="16991" y="11483"/>
                </a:cubicBezTo>
                <a:close/>
                <a:moveTo>
                  <a:pt x="16600" y="10279"/>
                </a:moveTo>
                <a:cubicBezTo>
                  <a:pt x="16548" y="10135"/>
                  <a:pt x="16495" y="9994"/>
                  <a:pt x="16442" y="9855"/>
                </a:cubicBezTo>
                <a:cubicBezTo>
                  <a:pt x="15897" y="10599"/>
                  <a:pt x="15519" y="11473"/>
                  <a:pt x="15373" y="12426"/>
                </a:cubicBezTo>
                <a:cubicBezTo>
                  <a:pt x="14893" y="15545"/>
                  <a:pt x="14057" y="18191"/>
                  <a:pt x="12956" y="20079"/>
                </a:cubicBezTo>
                <a:cubicBezTo>
                  <a:pt x="12905" y="20168"/>
                  <a:pt x="12935" y="20281"/>
                  <a:pt x="13024" y="20333"/>
                </a:cubicBezTo>
                <a:cubicBezTo>
                  <a:pt x="13112" y="20385"/>
                  <a:pt x="13226" y="20355"/>
                  <a:pt x="13277" y="20266"/>
                </a:cubicBezTo>
                <a:cubicBezTo>
                  <a:pt x="14401" y="18338"/>
                  <a:pt x="15253" y="15647"/>
                  <a:pt x="15740" y="12482"/>
                </a:cubicBezTo>
                <a:cubicBezTo>
                  <a:pt x="15864" y="11675"/>
                  <a:pt x="16165" y="10929"/>
                  <a:pt x="16600" y="10279"/>
                </a:cubicBezTo>
                <a:close/>
                <a:moveTo>
                  <a:pt x="16171" y="9191"/>
                </a:moveTo>
                <a:cubicBezTo>
                  <a:pt x="16115" y="9063"/>
                  <a:pt x="16060" y="8936"/>
                  <a:pt x="16003" y="8811"/>
                </a:cubicBezTo>
                <a:cubicBezTo>
                  <a:pt x="15182" y="9764"/>
                  <a:pt x="14615" y="10948"/>
                  <a:pt x="14411" y="12278"/>
                </a:cubicBezTo>
                <a:cubicBezTo>
                  <a:pt x="14342" y="12720"/>
                  <a:pt x="14265" y="13163"/>
                  <a:pt x="14180" y="13592"/>
                </a:cubicBezTo>
                <a:cubicBezTo>
                  <a:pt x="14160" y="13693"/>
                  <a:pt x="14226" y="13790"/>
                  <a:pt x="14326" y="13810"/>
                </a:cubicBezTo>
                <a:cubicBezTo>
                  <a:pt x="14338" y="13813"/>
                  <a:pt x="14350" y="13814"/>
                  <a:pt x="14362" y="13814"/>
                </a:cubicBezTo>
                <a:cubicBezTo>
                  <a:pt x="14449" y="13814"/>
                  <a:pt x="14527" y="13752"/>
                  <a:pt x="14544" y="13664"/>
                </a:cubicBezTo>
                <a:cubicBezTo>
                  <a:pt x="14630" y="13230"/>
                  <a:pt x="14708" y="12782"/>
                  <a:pt x="14777" y="12334"/>
                </a:cubicBezTo>
                <a:cubicBezTo>
                  <a:pt x="14961" y="11139"/>
                  <a:pt x="15456" y="10068"/>
                  <a:pt x="16171" y="9191"/>
                </a:cubicBezTo>
                <a:close/>
                <a:moveTo>
                  <a:pt x="15720" y="8218"/>
                </a:moveTo>
                <a:cubicBezTo>
                  <a:pt x="15661" y="8100"/>
                  <a:pt x="15602" y="7984"/>
                  <a:pt x="15542" y="7869"/>
                </a:cubicBezTo>
                <a:cubicBezTo>
                  <a:pt x="14456" y="9003"/>
                  <a:pt x="13704" y="10467"/>
                  <a:pt x="13448" y="12130"/>
                </a:cubicBezTo>
                <a:cubicBezTo>
                  <a:pt x="13102" y="14379"/>
                  <a:pt x="12545" y="16398"/>
                  <a:pt x="11837" y="17968"/>
                </a:cubicBezTo>
                <a:cubicBezTo>
                  <a:pt x="11795" y="18062"/>
                  <a:pt x="11837" y="18172"/>
                  <a:pt x="11930" y="18214"/>
                </a:cubicBezTo>
                <a:cubicBezTo>
                  <a:pt x="12024" y="18257"/>
                  <a:pt x="12134" y="18214"/>
                  <a:pt x="12175" y="18121"/>
                </a:cubicBezTo>
                <a:cubicBezTo>
                  <a:pt x="12907" y="16497"/>
                  <a:pt x="13458" y="14501"/>
                  <a:pt x="13815" y="12186"/>
                </a:cubicBezTo>
                <a:cubicBezTo>
                  <a:pt x="14051" y="10648"/>
                  <a:pt x="14734" y="9286"/>
                  <a:pt x="15720" y="8218"/>
                </a:cubicBezTo>
                <a:close/>
                <a:moveTo>
                  <a:pt x="15263" y="7359"/>
                </a:moveTo>
                <a:cubicBezTo>
                  <a:pt x="15199" y="7246"/>
                  <a:pt x="15135" y="7136"/>
                  <a:pt x="15070" y="7027"/>
                </a:cubicBezTo>
                <a:cubicBezTo>
                  <a:pt x="13750" y="8319"/>
                  <a:pt x="12832" y="10030"/>
                  <a:pt x="12531" y="11989"/>
                </a:cubicBezTo>
                <a:cubicBezTo>
                  <a:pt x="11720" y="17261"/>
                  <a:pt x="9957" y="19833"/>
                  <a:pt x="8992" y="20284"/>
                </a:cubicBezTo>
                <a:cubicBezTo>
                  <a:pt x="9097" y="20369"/>
                  <a:pt x="9208" y="20446"/>
                  <a:pt x="9327" y="20515"/>
                </a:cubicBezTo>
                <a:cubicBezTo>
                  <a:pt x="10508" y="19765"/>
                  <a:pt x="12132" y="17022"/>
                  <a:pt x="12898" y="12045"/>
                </a:cubicBezTo>
                <a:cubicBezTo>
                  <a:pt x="13181" y="10203"/>
                  <a:pt x="14035" y="8588"/>
                  <a:pt x="15263" y="7359"/>
                </a:cubicBezTo>
                <a:close/>
                <a:moveTo>
                  <a:pt x="14774" y="6545"/>
                </a:moveTo>
                <a:cubicBezTo>
                  <a:pt x="14706" y="6438"/>
                  <a:pt x="14637" y="6333"/>
                  <a:pt x="14569" y="6230"/>
                </a:cubicBezTo>
                <a:cubicBezTo>
                  <a:pt x="13257" y="7460"/>
                  <a:pt x="12280" y="9055"/>
                  <a:pt x="11811" y="10888"/>
                </a:cubicBezTo>
                <a:cubicBezTo>
                  <a:pt x="11785" y="10987"/>
                  <a:pt x="11845" y="11088"/>
                  <a:pt x="11944" y="11114"/>
                </a:cubicBezTo>
                <a:cubicBezTo>
                  <a:pt x="11960" y="11117"/>
                  <a:pt x="11975" y="11119"/>
                  <a:pt x="11991" y="11119"/>
                </a:cubicBezTo>
                <a:cubicBezTo>
                  <a:pt x="12073" y="11119"/>
                  <a:pt x="12149" y="11064"/>
                  <a:pt x="12170" y="10980"/>
                </a:cubicBezTo>
                <a:cubicBezTo>
                  <a:pt x="12616" y="9239"/>
                  <a:pt x="13537" y="7722"/>
                  <a:pt x="14774" y="6545"/>
                </a:cubicBezTo>
                <a:close/>
                <a:moveTo>
                  <a:pt x="14242" y="5756"/>
                </a:moveTo>
                <a:cubicBezTo>
                  <a:pt x="14169" y="5654"/>
                  <a:pt x="14095" y="5553"/>
                  <a:pt x="14022" y="5454"/>
                </a:cubicBezTo>
                <a:cubicBezTo>
                  <a:pt x="12289" y="7044"/>
                  <a:pt x="11082" y="9212"/>
                  <a:pt x="10698" y="11706"/>
                </a:cubicBezTo>
                <a:cubicBezTo>
                  <a:pt x="10162" y="15185"/>
                  <a:pt x="9276" y="17032"/>
                  <a:pt x="8710" y="17909"/>
                </a:cubicBezTo>
                <a:cubicBezTo>
                  <a:pt x="8143" y="17032"/>
                  <a:pt x="7257" y="15185"/>
                  <a:pt x="6721" y="11706"/>
                </a:cubicBezTo>
                <a:cubicBezTo>
                  <a:pt x="6338" y="9215"/>
                  <a:pt x="5133" y="7049"/>
                  <a:pt x="3404" y="5459"/>
                </a:cubicBezTo>
                <a:cubicBezTo>
                  <a:pt x="3331" y="5558"/>
                  <a:pt x="3257" y="5658"/>
                  <a:pt x="3184" y="5761"/>
                </a:cubicBezTo>
                <a:cubicBezTo>
                  <a:pt x="4836" y="7293"/>
                  <a:pt x="5986" y="9373"/>
                  <a:pt x="6354" y="11762"/>
                </a:cubicBezTo>
                <a:cubicBezTo>
                  <a:pt x="6952" y="15645"/>
                  <a:pt x="7992" y="17555"/>
                  <a:pt x="8558" y="18347"/>
                </a:cubicBezTo>
                <a:cubicBezTo>
                  <a:pt x="8593" y="18396"/>
                  <a:pt x="8650" y="18425"/>
                  <a:pt x="8710" y="18425"/>
                </a:cubicBezTo>
                <a:cubicBezTo>
                  <a:pt x="8770" y="18425"/>
                  <a:pt x="8826" y="18396"/>
                  <a:pt x="8860" y="18347"/>
                </a:cubicBezTo>
                <a:cubicBezTo>
                  <a:pt x="9427" y="17554"/>
                  <a:pt x="10467" y="15645"/>
                  <a:pt x="11065" y="11762"/>
                </a:cubicBezTo>
                <a:cubicBezTo>
                  <a:pt x="11433" y="9370"/>
                  <a:pt x="12586" y="7289"/>
                  <a:pt x="14242" y="5756"/>
                </a:cubicBezTo>
                <a:close/>
                <a:moveTo>
                  <a:pt x="13681" y="5012"/>
                </a:moveTo>
                <a:cubicBezTo>
                  <a:pt x="13603" y="4914"/>
                  <a:pt x="13525" y="4818"/>
                  <a:pt x="13447" y="4724"/>
                </a:cubicBezTo>
                <a:cubicBezTo>
                  <a:pt x="12796" y="5311"/>
                  <a:pt x="12209" y="5976"/>
                  <a:pt x="11701" y="6712"/>
                </a:cubicBezTo>
                <a:cubicBezTo>
                  <a:pt x="11643" y="6796"/>
                  <a:pt x="11664" y="6912"/>
                  <a:pt x="11749" y="6970"/>
                </a:cubicBezTo>
                <a:cubicBezTo>
                  <a:pt x="11781" y="6992"/>
                  <a:pt x="11818" y="7003"/>
                  <a:pt x="11854" y="7003"/>
                </a:cubicBezTo>
                <a:cubicBezTo>
                  <a:pt x="11913" y="7003"/>
                  <a:pt x="11971" y="6975"/>
                  <a:pt x="12007" y="6923"/>
                </a:cubicBezTo>
                <a:cubicBezTo>
                  <a:pt x="12494" y="6216"/>
                  <a:pt x="13057" y="5577"/>
                  <a:pt x="13681" y="5012"/>
                </a:cubicBezTo>
                <a:close/>
                <a:moveTo>
                  <a:pt x="13083" y="4299"/>
                </a:moveTo>
                <a:cubicBezTo>
                  <a:pt x="12999" y="4204"/>
                  <a:pt x="12916" y="4112"/>
                  <a:pt x="12833" y="4023"/>
                </a:cubicBezTo>
                <a:cubicBezTo>
                  <a:pt x="10763" y="5895"/>
                  <a:pt x="9320" y="8464"/>
                  <a:pt x="8864" y="11424"/>
                </a:cubicBezTo>
                <a:cubicBezTo>
                  <a:pt x="8817" y="11734"/>
                  <a:pt x="8765" y="12038"/>
                  <a:pt x="8710" y="12333"/>
                </a:cubicBezTo>
                <a:cubicBezTo>
                  <a:pt x="8654" y="12039"/>
                  <a:pt x="8602" y="11735"/>
                  <a:pt x="8555" y="11424"/>
                </a:cubicBezTo>
                <a:cubicBezTo>
                  <a:pt x="8465" y="10841"/>
                  <a:pt x="8335" y="10263"/>
                  <a:pt x="8168" y="9706"/>
                </a:cubicBezTo>
                <a:cubicBezTo>
                  <a:pt x="8139" y="9608"/>
                  <a:pt x="8036" y="9552"/>
                  <a:pt x="7937" y="9581"/>
                </a:cubicBezTo>
                <a:cubicBezTo>
                  <a:pt x="7839" y="9611"/>
                  <a:pt x="7784" y="9714"/>
                  <a:pt x="7813" y="9812"/>
                </a:cubicBezTo>
                <a:cubicBezTo>
                  <a:pt x="7974" y="10353"/>
                  <a:pt x="8101" y="10915"/>
                  <a:pt x="8188" y="11480"/>
                </a:cubicBezTo>
                <a:cubicBezTo>
                  <a:pt x="8287" y="12120"/>
                  <a:pt x="8401" y="12729"/>
                  <a:pt x="8529" y="13290"/>
                </a:cubicBezTo>
                <a:cubicBezTo>
                  <a:pt x="8548" y="13374"/>
                  <a:pt x="8623" y="13434"/>
                  <a:pt x="8710" y="13434"/>
                </a:cubicBezTo>
                <a:cubicBezTo>
                  <a:pt x="8796" y="13434"/>
                  <a:pt x="8871" y="13374"/>
                  <a:pt x="8890" y="13290"/>
                </a:cubicBezTo>
                <a:cubicBezTo>
                  <a:pt x="9019" y="12724"/>
                  <a:pt x="9134" y="12115"/>
                  <a:pt x="9231" y="11480"/>
                </a:cubicBezTo>
                <a:cubicBezTo>
                  <a:pt x="9673" y="8608"/>
                  <a:pt x="11074" y="6115"/>
                  <a:pt x="13083" y="4299"/>
                </a:cubicBezTo>
                <a:close/>
                <a:moveTo>
                  <a:pt x="12455" y="3625"/>
                </a:moveTo>
                <a:cubicBezTo>
                  <a:pt x="12366" y="3535"/>
                  <a:pt x="12279" y="3448"/>
                  <a:pt x="12193" y="3364"/>
                </a:cubicBezTo>
                <a:cubicBezTo>
                  <a:pt x="10681" y="4733"/>
                  <a:pt x="9474" y="6452"/>
                  <a:pt x="8710" y="8424"/>
                </a:cubicBezTo>
                <a:cubicBezTo>
                  <a:pt x="7946" y="6454"/>
                  <a:pt x="6741" y="4737"/>
                  <a:pt x="5232" y="3368"/>
                </a:cubicBezTo>
                <a:cubicBezTo>
                  <a:pt x="5146" y="3453"/>
                  <a:pt x="5058" y="3540"/>
                  <a:pt x="4969" y="3631"/>
                </a:cubicBezTo>
                <a:cubicBezTo>
                  <a:pt x="6561" y="5071"/>
                  <a:pt x="7805" y="6907"/>
                  <a:pt x="8534" y="9025"/>
                </a:cubicBezTo>
                <a:cubicBezTo>
                  <a:pt x="8560" y="9100"/>
                  <a:pt x="8630" y="9150"/>
                  <a:pt x="8710" y="9150"/>
                </a:cubicBezTo>
                <a:cubicBezTo>
                  <a:pt x="8788" y="9150"/>
                  <a:pt x="8859" y="9100"/>
                  <a:pt x="8885" y="9025"/>
                </a:cubicBezTo>
                <a:cubicBezTo>
                  <a:pt x="9615" y="6905"/>
                  <a:pt x="10861" y="5066"/>
                  <a:pt x="12455" y="3625"/>
                </a:cubicBezTo>
                <a:close/>
                <a:moveTo>
                  <a:pt x="11786" y="2979"/>
                </a:moveTo>
                <a:cubicBezTo>
                  <a:pt x="11692" y="2893"/>
                  <a:pt x="11600" y="2810"/>
                  <a:pt x="11510" y="2731"/>
                </a:cubicBezTo>
                <a:cubicBezTo>
                  <a:pt x="10408" y="3739"/>
                  <a:pt x="9457" y="4925"/>
                  <a:pt x="8706" y="6262"/>
                </a:cubicBezTo>
                <a:cubicBezTo>
                  <a:pt x="8656" y="6351"/>
                  <a:pt x="8688" y="6464"/>
                  <a:pt x="8777" y="6514"/>
                </a:cubicBezTo>
                <a:cubicBezTo>
                  <a:pt x="8806" y="6530"/>
                  <a:pt x="8837" y="6538"/>
                  <a:pt x="8868" y="6538"/>
                </a:cubicBezTo>
                <a:cubicBezTo>
                  <a:pt x="8933" y="6538"/>
                  <a:pt x="8996" y="6504"/>
                  <a:pt x="9030" y="6443"/>
                </a:cubicBezTo>
                <a:cubicBezTo>
                  <a:pt x="9767" y="5131"/>
                  <a:pt x="10702" y="3967"/>
                  <a:pt x="11786" y="2979"/>
                </a:cubicBezTo>
                <a:close/>
                <a:moveTo>
                  <a:pt x="11079" y="2362"/>
                </a:moveTo>
                <a:cubicBezTo>
                  <a:pt x="10978" y="2278"/>
                  <a:pt x="10882" y="2200"/>
                  <a:pt x="10791" y="2128"/>
                </a:cubicBezTo>
                <a:cubicBezTo>
                  <a:pt x="10023" y="2842"/>
                  <a:pt x="9323" y="3640"/>
                  <a:pt x="8710" y="4517"/>
                </a:cubicBezTo>
                <a:cubicBezTo>
                  <a:pt x="8471" y="4177"/>
                  <a:pt x="8217" y="3843"/>
                  <a:pt x="7951" y="3523"/>
                </a:cubicBezTo>
                <a:cubicBezTo>
                  <a:pt x="7886" y="3445"/>
                  <a:pt x="7769" y="3434"/>
                  <a:pt x="7690" y="3499"/>
                </a:cubicBezTo>
                <a:cubicBezTo>
                  <a:pt x="7611" y="3564"/>
                  <a:pt x="7600" y="3682"/>
                  <a:pt x="7666" y="3760"/>
                </a:cubicBezTo>
                <a:cubicBezTo>
                  <a:pt x="7982" y="4141"/>
                  <a:pt x="8281" y="4540"/>
                  <a:pt x="8556" y="4948"/>
                </a:cubicBezTo>
                <a:cubicBezTo>
                  <a:pt x="8590" y="4999"/>
                  <a:pt x="8648" y="5029"/>
                  <a:pt x="8710" y="5029"/>
                </a:cubicBezTo>
                <a:cubicBezTo>
                  <a:pt x="8771" y="5029"/>
                  <a:pt x="8829" y="4999"/>
                  <a:pt x="8863" y="4948"/>
                </a:cubicBezTo>
                <a:cubicBezTo>
                  <a:pt x="9507" y="3993"/>
                  <a:pt x="10252" y="3128"/>
                  <a:pt x="11079" y="2362"/>
                </a:cubicBezTo>
                <a:close/>
                <a:moveTo>
                  <a:pt x="9683" y="1126"/>
                </a:moveTo>
                <a:cubicBezTo>
                  <a:pt x="9602" y="1027"/>
                  <a:pt x="9527" y="928"/>
                  <a:pt x="9459" y="830"/>
                </a:cubicBezTo>
                <a:cubicBezTo>
                  <a:pt x="9201" y="1071"/>
                  <a:pt x="8951" y="1320"/>
                  <a:pt x="8710" y="1579"/>
                </a:cubicBezTo>
                <a:cubicBezTo>
                  <a:pt x="8470" y="1322"/>
                  <a:pt x="8222" y="1075"/>
                  <a:pt x="7967" y="836"/>
                </a:cubicBezTo>
                <a:cubicBezTo>
                  <a:pt x="7898" y="935"/>
                  <a:pt x="7823" y="1034"/>
                  <a:pt x="7741" y="1132"/>
                </a:cubicBezTo>
                <a:cubicBezTo>
                  <a:pt x="8028" y="1403"/>
                  <a:pt x="8305" y="1685"/>
                  <a:pt x="8572" y="1978"/>
                </a:cubicBezTo>
                <a:cubicBezTo>
                  <a:pt x="8607" y="2016"/>
                  <a:pt x="8658" y="2038"/>
                  <a:pt x="8710" y="2038"/>
                </a:cubicBezTo>
                <a:cubicBezTo>
                  <a:pt x="8762" y="2038"/>
                  <a:pt x="8811" y="2016"/>
                  <a:pt x="8846" y="1978"/>
                </a:cubicBezTo>
                <a:cubicBezTo>
                  <a:pt x="9115" y="1683"/>
                  <a:pt x="9395" y="1399"/>
                  <a:pt x="9683" y="1126"/>
                </a:cubicBezTo>
                <a:close/>
                <a:moveTo>
                  <a:pt x="9161" y="345"/>
                </a:moveTo>
                <a:cubicBezTo>
                  <a:pt x="9096" y="225"/>
                  <a:pt x="9040" y="109"/>
                  <a:pt x="8991" y="0"/>
                </a:cubicBezTo>
                <a:cubicBezTo>
                  <a:pt x="8896" y="85"/>
                  <a:pt x="8802" y="170"/>
                  <a:pt x="8710" y="259"/>
                </a:cubicBezTo>
                <a:cubicBezTo>
                  <a:pt x="8620" y="173"/>
                  <a:pt x="8527" y="90"/>
                  <a:pt x="8435" y="7"/>
                </a:cubicBezTo>
                <a:cubicBezTo>
                  <a:pt x="8387" y="116"/>
                  <a:pt x="8330" y="231"/>
                  <a:pt x="8266" y="351"/>
                </a:cubicBezTo>
                <a:cubicBezTo>
                  <a:pt x="8372" y="449"/>
                  <a:pt x="8476" y="549"/>
                  <a:pt x="8580" y="649"/>
                </a:cubicBezTo>
                <a:cubicBezTo>
                  <a:pt x="8616" y="685"/>
                  <a:pt x="8663" y="703"/>
                  <a:pt x="8710" y="703"/>
                </a:cubicBezTo>
                <a:cubicBezTo>
                  <a:pt x="8757" y="703"/>
                  <a:pt x="8803" y="685"/>
                  <a:pt x="8840" y="649"/>
                </a:cubicBezTo>
                <a:cubicBezTo>
                  <a:pt x="8945" y="546"/>
                  <a:pt x="9052" y="445"/>
                  <a:pt x="9161" y="345"/>
                </a:cubicBezTo>
                <a:close/>
                <a:moveTo>
                  <a:pt x="7362" y="1537"/>
                </a:moveTo>
                <a:cubicBezTo>
                  <a:pt x="7273" y="1621"/>
                  <a:pt x="7178" y="1703"/>
                  <a:pt x="7078" y="1782"/>
                </a:cubicBezTo>
                <a:cubicBezTo>
                  <a:pt x="7606" y="2281"/>
                  <a:pt x="8103" y="2818"/>
                  <a:pt x="8565" y="3395"/>
                </a:cubicBezTo>
                <a:cubicBezTo>
                  <a:pt x="8600" y="3439"/>
                  <a:pt x="8653" y="3464"/>
                  <a:pt x="8710" y="3464"/>
                </a:cubicBezTo>
                <a:cubicBezTo>
                  <a:pt x="8766" y="3464"/>
                  <a:pt x="8819" y="3439"/>
                  <a:pt x="8855" y="3395"/>
                </a:cubicBezTo>
                <a:cubicBezTo>
                  <a:pt x="9205" y="2957"/>
                  <a:pt x="9583" y="2533"/>
                  <a:pt x="9979" y="2133"/>
                </a:cubicBezTo>
                <a:cubicBezTo>
                  <a:pt x="10051" y="2061"/>
                  <a:pt x="10051" y="1943"/>
                  <a:pt x="9978" y="1871"/>
                </a:cubicBezTo>
                <a:cubicBezTo>
                  <a:pt x="9905" y="1798"/>
                  <a:pt x="9788" y="1799"/>
                  <a:pt x="9716" y="1872"/>
                </a:cubicBezTo>
                <a:cubicBezTo>
                  <a:pt x="9365" y="2226"/>
                  <a:pt x="9027" y="2600"/>
                  <a:pt x="8710" y="2985"/>
                </a:cubicBezTo>
                <a:cubicBezTo>
                  <a:pt x="8287" y="2472"/>
                  <a:pt x="7837" y="1989"/>
                  <a:pt x="7362" y="1537"/>
                </a:cubicBezTo>
                <a:close/>
                <a:moveTo>
                  <a:pt x="6636" y="2130"/>
                </a:moveTo>
                <a:cubicBezTo>
                  <a:pt x="6545" y="2203"/>
                  <a:pt x="6448" y="2281"/>
                  <a:pt x="6345" y="2366"/>
                </a:cubicBezTo>
                <a:cubicBezTo>
                  <a:pt x="6518" y="2526"/>
                  <a:pt x="6687" y="2691"/>
                  <a:pt x="6853" y="2861"/>
                </a:cubicBezTo>
                <a:cubicBezTo>
                  <a:pt x="6925" y="2934"/>
                  <a:pt x="7043" y="2935"/>
                  <a:pt x="7115" y="2863"/>
                </a:cubicBezTo>
                <a:cubicBezTo>
                  <a:pt x="7189" y="2792"/>
                  <a:pt x="7190" y="2674"/>
                  <a:pt x="7118" y="2601"/>
                </a:cubicBezTo>
                <a:cubicBezTo>
                  <a:pt x="6960" y="2440"/>
                  <a:pt x="6800" y="2283"/>
                  <a:pt x="6636" y="2130"/>
                </a:cubicBezTo>
                <a:close/>
                <a:moveTo>
                  <a:pt x="5906" y="2742"/>
                </a:moveTo>
                <a:cubicBezTo>
                  <a:pt x="5816" y="2821"/>
                  <a:pt x="5724" y="2905"/>
                  <a:pt x="5629" y="2992"/>
                </a:cubicBezTo>
                <a:cubicBezTo>
                  <a:pt x="6573" y="3846"/>
                  <a:pt x="7404" y="4830"/>
                  <a:pt x="8085" y="5928"/>
                </a:cubicBezTo>
                <a:cubicBezTo>
                  <a:pt x="8139" y="6015"/>
                  <a:pt x="8253" y="6042"/>
                  <a:pt x="8340" y="5988"/>
                </a:cubicBezTo>
                <a:cubicBezTo>
                  <a:pt x="8427" y="5934"/>
                  <a:pt x="8454" y="5820"/>
                  <a:pt x="8400" y="5733"/>
                </a:cubicBezTo>
                <a:cubicBezTo>
                  <a:pt x="7707" y="4615"/>
                  <a:pt x="6864" y="3613"/>
                  <a:pt x="5906" y="2742"/>
                </a:cubicBezTo>
                <a:close/>
                <a:moveTo>
                  <a:pt x="4591" y="4029"/>
                </a:moveTo>
                <a:cubicBezTo>
                  <a:pt x="4508" y="4119"/>
                  <a:pt x="4425" y="4211"/>
                  <a:pt x="4341" y="4305"/>
                </a:cubicBezTo>
                <a:cubicBezTo>
                  <a:pt x="5627" y="5467"/>
                  <a:pt x="6670" y="6911"/>
                  <a:pt x="7369" y="8574"/>
                </a:cubicBezTo>
                <a:cubicBezTo>
                  <a:pt x="7409" y="8668"/>
                  <a:pt x="7517" y="8712"/>
                  <a:pt x="7612" y="8673"/>
                </a:cubicBezTo>
                <a:cubicBezTo>
                  <a:pt x="7706" y="8633"/>
                  <a:pt x="7751" y="8524"/>
                  <a:pt x="7711" y="8430"/>
                </a:cubicBezTo>
                <a:cubicBezTo>
                  <a:pt x="6990" y="6716"/>
                  <a:pt x="5916" y="5227"/>
                  <a:pt x="4591" y="4029"/>
                </a:cubicBezTo>
                <a:close/>
                <a:moveTo>
                  <a:pt x="3980" y="4727"/>
                </a:moveTo>
                <a:cubicBezTo>
                  <a:pt x="3902" y="4821"/>
                  <a:pt x="3824" y="4917"/>
                  <a:pt x="3746" y="5015"/>
                </a:cubicBezTo>
                <a:cubicBezTo>
                  <a:pt x="4027" y="5271"/>
                  <a:pt x="4296" y="5542"/>
                  <a:pt x="4551" y="5828"/>
                </a:cubicBezTo>
                <a:cubicBezTo>
                  <a:pt x="4620" y="5905"/>
                  <a:pt x="4737" y="5911"/>
                  <a:pt x="4814" y="5843"/>
                </a:cubicBezTo>
                <a:cubicBezTo>
                  <a:pt x="4890" y="5775"/>
                  <a:pt x="4897" y="5657"/>
                  <a:pt x="4828" y="5581"/>
                </a:cubicBezTo>
                <a:cubicBezTo>
                  <a:pt x="4560" y="5280"/>
                  <a:pt x="4277" y="4995"/>
                  <a:pt x="3980" y="4727"/>
                </a:cubicBezTo>
                <a:close/>
                <a:moveTo>
                  <a:pt x="2864" y="6225"/>
                </a:moveTo>
                <a:cubicBezTo>
                  <a:pt x="2795" y="6328"/>
                  <a:pt x="2726" y="6434"/>
                  <a:pt x="2658" y="6541"/>
                </a:cubicBezTo>
                <a:cubicBezTo>
                  <a:pt x="2962" y="6831"/>
                  <a:pt x="3248" y="7144"/>
                  <a:pt x="3514" y="7479"/>
                </a:cubicBezTo>
                <a:cubicBezTo>
                  <a:pt x="3577" y="7558"/>
                  <a:pt x="3694" y="7572"/>
                  <a:pt x="3774" y="7508"/>
                </a:cubicBezTo>
                <a:cubicBezTo>
                  <a:pt x="3855" y="7445"/>
                  <a:pt x="3868" y="7328"/>
                  <a:pt x="3804" y="7248"/>
                </a:cubicBezTo>
                <a:cubicBezTo>
                  <a:pt x="3513" y="6881"/>
                  <a:pt x="3199" y="6540"/>
                  <a:pt x="2864" y="6225"/>
                </a:cubicBezTo>
                <a:close/>
                <a:moveTo>
                  <a:pt x="2356" y="7033"/>
                </a:moveTo>
                <a:cubicBezTo>
                  <a:pt x="2291" y="7141"/>
                  <a:pt x="2228" y="7251"/>
                  <a:pt x="2164" y="7363"/>
                </a:cubicBezTo>
                <a:cubicBezTo>
                  <a:pt x="3388" y="8593"/>
                  <a:pt x="4238" y="10206"/>
                  <a:pt x="4521" y="12045"/>
                </a:cubicBezTo>
                <a:cubicBezTo>
                  <a:pt x="4556" y="12270"/>
                  <a:pt x="4592" y="12489"/>
                  <a:pt x="4630" y="12705"/>
                </a:cubicBezTo>
                <a:cubicBezTo>
                  <a:pt x="4648" y="12805"/>
                  <a:pt x="4744" y="12874"/>
                  <a:pt x="4845" y="12855"/>
                </a:cubicBezTo>
                <a:cubicBezTo>
                  <a:pt x="4945" y="12838"/>
                  <a:pt x="5013" y="12741"/>
                  <a:pt x="4995" y="12641"/>
                </a:cubicBezTo>
                <a:cubicBezTo>
                  <a:pt x="4958" y="12428"/>
                  <a:pt x="4922" y="12211"/>
                  <a:pt x="4888" y="11989"/>
                </a:cubicBezTo>
                <a:cubicBezTo>
                  <a:pt x="4587" y="10034"/>
                  <a:pt x="3672" y="8324"/>
                  <a:pt x="2356" y="7033"/>
                </a:cubicBezTo>
                <a:close/>
                <a:moveTo>
                  <a:pt x="1886" y="7873"/>
                </a:moveTo>
                <a:cubicBezTo>
                  <a:pt x="1825" y="7989"/>
                  <a:pt x="1765" y="8108"/>
                  <a:pt x="1705" y="8228"/>
                </a:cubicBezTo>
                <a:cubicBezTo>
                  <a:pt x="2688" y="9294"/>
                  <a:pt x="3368" y="10652"/>
                  <a:pt x="3604" y="12186"/>
                </a:cubicBezTo>
                <a:cubicBezTo>
                  <a:pt x="4313" y="16789"/>
                  <a:pt x="5694" y="19618"/>
                  <a:pt x="7064" y="20880"/>
                </a:cubicBezTo>
                <a:cubicBezTo>
                  <a:pt x="7219" y="20852"/>
                  <a:pt x="7368" y="20816"/>
                  <a:pt x="7511" y="20771"/>
                </a:cubicBezTo>
                <a:cubicBezTo>
                  <a:pt x="6139" y="19646"/>
                  <a:pt x="4674" y="16694"/>
                  <a:pt x="3971" y="12130"/>
                </a:cubicBezTo>
                <a:cubicBezTo>
                  <a:pt x="3716" y="10471"/>
                  <a:pt x="2967" y="9007"/>
                  <a:pt x="1886" y="7873"/>
                </a:cubicBezTo>
                <a:close/>
                <a:moveTo>
                  <a:pt x="1423" y="8820"/>
                </a:moveTo>
                <a:cubicBezTo>
                  <a:pt x="1367" y="8943"/>
                  <a:pt x="1311" y="9069"/>
                  <a:pt x="1257" y="9196"/>
                </a:cubicBezTo>
                <a:cubicBezTo>
                  <a:pt x="1968" y="10072"/>
                  <a:pt x="2458" y="11142"/>
                  <a:pt x="2642" y="12334"/>
                </a:cubicBezTo>
                <a:cubicBezTo>
                  <a:pt x="3181" y="15834"/>
                  <a:pt x="4202" y="18767"/>
                  <a:pt x="5519" y="20592"/>
                </a:cubicBezTo>
                <a:cubicBezTo>
                  <a:pt x="5555" y="20643"/>
                  <a:pt x="5612" y="20669"/>
                  <a:pt x="5670" y="20669"/>
                </a:cubicBezTo>
                <a:cubicBezTo>
                  <a:pt x="5707" y="20669"/>
                  <a:pt x="5745" y="20658"/>
                  <a:pt x="5778" y="20634"/>
                </a:cubicBezTo>
                <a:cubicBezTo>
                  <a:pt x="5861" y="20574"/>
                  <a:pt x="5880" y="20458"/>
                  <a:pt x="5820" y="20375"/>
                </a:cubicBezTo>
                <a:cubicBezTo>
                  <a:pt x="4537" y="18597"/>
                  <a:pt x="3538" y="15721"/>
                  <a:pt x="3008" y="12278"/>
                </a:cubicBezTo>
                <a:cubicBezTo>
                  <a:pt x="2805" y="10952"/>
                  <a:pt x="2239" y="9771"/>
                  <a:pt x="1423" y="8820"/>
                </a:cubicBezTo>
                <a:close/>
                <a:moveTo>
                  <a:pt x="983" y="9867"/>
                </a:moveTo>
                <a:cubicBezTo>
                  <a:pt x="930" y="10005"/>
                  <a:pt x="878" y="10145"/>
                  <a:pt x="827" y="10287"/>
                </a:cubicBezTo>
                <a:cubicBezTo>
                  <a:pt x="1257" y="10936"/>
                  <a:pt x="1556" y="11679"/>
                  <a:pt x="1679" y="12482"/>
                </a:cubicBezTo>
                <a:cubicBezTo>
                  <a:pt x="1766" y="13043"/>
                  <a:pt x="1864" y="13595"/>
                  <a:pt x="1973" y="14124"/>
                </a:cubicBezTo>
                <a:cubicBezTo>
                  <a:pt x="1993" y="14225"/>
                  <a:pt x="2091" y="14290"/>
                  <a:pt x="2192" y="14269"/>
                </a:cubicBezTo>
                <a:cubicBezTo>
                  <a:pt x="2292" y="14248"/>
                  <a:pt x="2357" y="14150"/>
                  <a:pt x="2336" y="14049"/>
                </a:cubicBezTo>
                <a:cubicBezTo>
                  <a:pt x="2229" y="13527"/>
                  <a:pt x="2131" y="12980"/>
                  <a:pt x="2046" y="12426"/>
                </a:cubicBezTo>
                <a:cubicBezTo>
                  <a:pt x="1900" y="11478"/>
                  <a:pt x="1525" y="10608"/>
                  <a:pt x="983" y="9867"/>
                </a:cubicBezTo>
                <a:close/>
                <a:moveTo>
                  <a:pt x="592" y="10976"/>
                </a:moveTo>
                <a:cubicBezTo>
                  <a:pt x="538" y="11147"/>
                  <a:pt x="485" y="11320"/>
                  <a:pt x="434" y="11496"/>
                </a:cubicBezTo>
                <a:cubicBezTo>
                  <a:pt x="589" y="11850"/>
                  <a:pt x="702" y="12228"/>
                  <a:pt x="762" y="12623"/>
                </a:cubicBezTo>
                <a:cubicBezTo>
                  <a:pt x="1107" y="14860"/>
                  <a:pt x="1617" y="16849"/>
                  <a:pt x="2280" y="18537"/>
                </a:cubicBezTo>
                <a:cubicBezTo>
                  <a:pt x="2318" y="18632"/>
                  <a:pt x="2426" y="18679"/>
                  <a:pt x="2521" y="18642"/>
                </a:cubicBezTo>
                <a:cubicBezTo>
                  <a:pt x="2616" y="18605"/>
                  <a:pt x="2663" y="18497"/>
                  <a:pt x="2626" y="18401"/>
                </a:cubicBezTo>
                <a:cubicBezTo>
                  <a:pt x="1973" y="16739"/>
                  <a:pt x="1469" y="14776"/>
                  <a:pt x="1130" y="12567"/>
                </a:cubicBezTo>
                <a:cubicBezTo>
                  <a:pt x="1042" y="11998"/>
                  <a:pt x="856" y="11463"/>
                  <a:pt x="592" y="10976"/>
                </a:cubicBezTo>
                <a:close/>
                <a:moveTo>
                  <a:pt x="172" y="12486"/>
                </a:moveTo>
                <a:cubicBezTo>
                  <a:pt x="114" y="12728"/>
                  <a:pt x="59" y="12974"/>
                  <a:pt x="8" y="13226"/>
                </a:cubicBezTo>
                <a:cubicBezTo>
                  <a:pt x="5" y="13240"/>
                  <a:pt x="3" y="13253"/>
                  <a:pt x="0" y="13267"/>
                </a:cubicBezTo>
                <a:cubicBezTo>
                  <a:pt x="7" y="13458"/>
                  <a:pt x="17" y="13647"/>
                  <a:pt x="29" y="13835"/>
                </a:cubicBezTo>
                <a:cubicBezTo>
                  <a:pt x="354" y="15597"/>
                  <a:pt x="787" y="17186"/>
                  <a:pt x="1316" y="18582"/>
                </a:cubicBezTo>
                <a:cubicBezTo>
                  <a:pt x="1522" y="18822"/>
                  <a:pt x="1745" y="19045"/>
                  <a:pt x="1981" y="19251"/>
                </a:cubicBezTo>
                <a:cubicBezTo>
                  <a:pt x="1204" y="17438"/>
                  <a:pt x="602" y="15240"/>
                  <a:pt x="213" y="12708"/>
                </a:cubicBezTo>
                <a:cubicBezTo>
                  <a:pt x="201" y="12633"/>
                  <a:pt x="188" y="12559"/>
                  <a:pt x="172" y="12486"/>
                </a:cubicBezTo>
                <a:close/>
                <a:moveTo>
                  <a:pt x="2893" y="19923"/>
                </a:moveTo>
                <a:cubicBezTo>
                  <a:pt x="3085" y="20042"/>
                  <a:pt x="3282" y="20151"/>
                  <a:pt x="3482" y="20250"/>
                </a:cubicBezTo>
                <a:cubicBezTo>
                  <a:pt x="3371" y="20047"/>
                  <a:pt x="3262" y="19836"/>
                  <a:pt x="3156" y="19617"/>
                </a:cubicBezTo>
                <a:cubicBezTo>
                  <a:pt x="3112" y="19525"/>
                  <a:pt x="3001" y="19487"/>
                  <a:pt x="2908" y="19531"/>
                </a:cubicBezTo>
                <a:cubicBezTo>
                  <a:pt x="2816" y="19576"/>
                  <a:pt x="2777" y="19687"/>
                  <a:pt x="2822" y="19779"/>
                </a:cubicBezTo>
                <a:cubicBezTo>
                  <a:pt x="2846" y="19827"/>
                  <a:pt x="2869" y="19875"/>
                  <a:pt x="2893" y="19923"/>
                </a:cubicBezTo>
                <a:close/>
                <a:moveTo>
                  <a:pt x="4339" y="20607"/>
                </a:moveTo>
                <a:cubicBezTo>
                  <a:pt x="4531" y="20673"/>
                  <a:pt x="4723" y="20729"/>
                  <a:pt x="4914" y="20775"/>
                </a:cubicBezTo>
                <a:cubicBezTo>
                  <a:pt x="3970" y="19416"/>
                  <a:pt x="3174" y="17530"/>
                  <a:pt x="2600" y="15214"/>
                </a:cubicBezTo>
                <a:cubicBezTo>
                  <a:pt x="2575" y="15114"/>
                  <a:pt x="2475" y="15053"/>
                  <a:pt x="2374" y="15078"/>
                </a:cubicBezTo>
                <a:cubicBezTo>
                  <a:pt x="2275" y="15103"/>
                  <a:pt x="2215" y="15203"/>
                  <a:pt x="2239" y="15303"/>
                </a:cubicBezTo>
                <a:cubicBezTo>
                  <a:pt x="2776" y="17468"/>
                  <a:pt x="3491" y="19254"/>
                  <a:pt x="4339" y="20607"/>
                </a:cubicBezTo>
                <a:close/>
                <a:moveTo>
                  <a:pt x="8104" y="20514"/>
                </a:moveTo>
                <a:cubicBezTo>
                  <a:pt x="8222" y="20446"/>
                  <a:pt x="8333" y="20369"/>
                  <a:pt x="8437" y="20285"/>
                </a:cubicBezTo>
                <a:cubicBezTo>
                  <a:pt x="7626" y="19900"/>
                  <a:pt x="6153" y="17953"/>
                  <a:pt x="5246" y="13899"/>
                </a:cubicBezTo>
                <a:cubicBezTo>
                  <a:pt x="5223" y="13799"/>
                  <a:pt x="5123" y="13736"/>
                  <a:pt x="5024" y="13758"/>
                </a:cubicBezTo>
                <a:cubicBezTo>
                  <a:pt x="4924" y="13781"/>
                  <a:pt x="4861" y="13880"/>
                  <a:pt x="4884" y="13980"/>
                </a:cubicBezTo>
                <a:cubicBezTo>
                  <a:pt x="5735" y="17782"/>
                  <a:pt x="7106" y="19875"/>
                  <a:pt x="8104" y="20514"/>
                </a:cubicBezTo>
                <a:close/>
                <a:moveTo>
                  <a:pt x="9916" y="20770"/>
                </a:moveTo>
                <a:cubicBezTo>
                  <a:pt x="10058" y="20815"/>
                  <a:pt x="10205" y="20851"/>
                  <a:pt x="10358" y="20879"/>
                </a:cubicBezTo>
                <a:cubicBezTo>
                  <a:pt x="10833" y="20434"/>
                  <a:pt x="11299" y="19806"/>
                  <a:pt x="11733" y="19012"/>
                </a:cubicBezTo>
                <a:cubicBezTo>
                  <a:pt x="11783" y="18922"/>
                  <a:pt x="11749" y="18810"/>
                  <a:pt x="11660" y="18760"/>
                </a:cubicBezTo>
                <a:cubicBezTo>
                  <a:pt x="11569" y="18711"/>
                  <a:pt x="11457" y="18744"/>
                  <a:pt x="11408" y="18834"/>
                </a:cubicBezTo>
                <a:cubicBezTo>
                  <a:pt x="10936" y="19696"/>
                  <a:pt x="10425" y="20354"/>
                  <a:pt x="9916" y="20770"/>
                </a:cubicBezTo>
                <a:close/>
                <a:moveTo>
                  <a:pt x="11133" y="20947"/>
                </a:moveTo>
                <a:cubicBezTo>
                  <a:pt x="11303" y="20948"/>
                  <a:pt x="11477" y="20940"/>
                  <a:pt x="11652" y="20923"/>
                </a:cubicBezTo>
                <a:cubicBezTo>
                  <a:pt x="12722" y="19594"/>
                  <a:pt x="13633" y="17531"/>
                  <a:pt x="14275" y="14888"/>
                </a:cubicBezTo>
                <a:cubicBezTo>
                  <a:pt x="14299" y="14788"/>
                  <a:pt x="14238" y="14688"/>
                  <a:pt x="14139" y="14664"/>
                </a:cubicBezTo>
                <a:cubicBezTo>
                  <a:pt x="14039" y="14641"/>
                  <a:pt x="13939" y="14701"/>
                  <a:pt x="13914" y="14800"/>
                </a:cubicBezTo>
                <a:cubicBezTo>
                  <a:pt x="13246" y="17553"/>
                  <a:pt x="12263" y="19681"/>
                  <a:pt x="11133" y="20947"/>
                </a:cubicBezTo>
                <a:close/>
                <a:moveTo>
                  <a:pt x="12515" y="20775"/>
                </a:moveTo>
                <a:cubicBezTo>
                  <a:pt x="12611" y="20752"/>
                  <a:pt x="12707" y="20727"/>
                  <a:pt x="12803" y="20699"/>
                </a:cubicBezTo>
                <a:cubicBezTo>
                  <a:pt x="12801" y="20697"/>
                  <a:pt x="12798" y="20696"/>
                  <a:pt x="12796" y="20694"/>
                </a:cubicBezTo>
                <a:cubicBezTo>
                  <a:pt x="12711" y="20636"/>
                  <a:pt x="12596" y="20657"/>
                  <a:pt x="12538" y="20742"/>
                </a:cubicBezTo>
                <a:cubicBezTo>
                  <a:pt x="12531" y="20754"/>
                  <a:pt x="12523" y="20764"/>
                  <a:pt x="12515" y="20775"/>
                </a:cubicBezTo>
                <a:close/>
                <a:moveTo>
                  <a:pt x="13937" y="20255"/>
                </a:moveTo>
                <a:cubicBezTo>
                  <a:pt x="14136" y="20157"/>
                  <a:pt x="14332" y="20049"/>
                  <a:pt x="14523" y="19931"/>
                </a:cubicBezTo>
                <a:cubicBezTo>
                  <a:pt x="14921" y="19132"/>
                  <a:pt x="15281" y="18234"/>
                  <a:pt x="15599" y="17242"/>
                </a:cubicBezTo>
                <a:cubicBezTo>
                  <a:pt x="15630" y="17144"/>
                  <a:pt x="15576" y="17040"/>
                  <a:pt x="15479" y="17008"/>
                </a:cubicBezTo>
                <a:cubicBezTo>
                  <a:pt x="15381" y="16977"/>
                  <a:pt x="15276" y="17031"/>
                  <a:pt x="15245" y="17129"/>
                </a:cubicBezTo>
                <a:cubicBezTo>
                  <a:pt x="14866" y="18313"/>
                  <a:pt x="14427" y="19357"/>
                  <a:pt x="13937" y="20255"/>
                </a:cubicBezTo>
                <a:close/>
                <a:moveTo>
                  <a:pt x="11191" y="7521"/>
                </a:moveTo>
                <a:cubicBezTo>
                  <a:pt x="10477" y="8767"/>
                  <a:pt x="10002" y="10128"/>
                  <a:pt x="9781" y="11565"/>
                </a:cubicBezTo>
                <a:cubicBezTo>
                  <a:pt x="9524" y="13235"/>
                  <a:pt x="9164" y="14668"/>
                  <a:pt x="8710" y="15832"/>
                </a:cubicBezTo>
                <a:cubicBezTo>
                  <a:pt x="8255" y="14668"/>
                  <a:pt x="7895" y="13235"/>
                  <a:pt x="7638" y="11565"/>
                </a:cubicBezTo>
                <a:cubicBezTo>
                  <a:pt x="7365" y="9790"/>
                  <a:pt x="6715" y="8151"/>
                  <a:pt x="5705" y="6694"/>
                </a:cubicBezTo>
                <a:cubicBezTo>
                  <a:pt x="5647" y="6610"/>
                  <a:pt x="5531" y="6590"/>
                  <a:pt x="5447" y="6648"/>
                </a:cubicBezTo>
                <a:cubicBezTo>
                  <a:pt x="5363" y="6706"/>
                  <a:pt x="5343" y="6821"/>
                  <a:pt x="5401" y="6906"/>
                </a:cubicBezTo>
                <a:cubicBezTo>
                  <a:pt x="6377" y="8316"/>
                  <a:pt x="7007" y="9902"/>
                  <a:pt x="7271" y="11621"/>
                </a:cubicBezTo>
                <a:cubicBezTo>
                  <a:pt x="7565" y="13526"/>
                  <a:pt x="7991" y="15132"/>
                  <a:pt x="8539" y="16394"/>
                </a:cubicBezTo>
                <a:cubicBezTo>
                  <a:pt x="8569" y="16461"/>
                  <a:pt x="8636" y="16505"/>
                  <a:pt x="8710" y="16505"/>
                </a:cubicBezTo>
                <a:cubicBezTo>
                  <a:pt x="8783" y="16505"/>
                  <a:pt x="8850" y="16461"/>
                  <a:pt x="8880" y="16394"/>
                </a:cubicBezTo>
                <a:cubicBezTo>
                  <a:pt x="9428" y="15132"/>
                  <a:pt x="9855" y="13526"/>
                  <a:pt x="10148" y="11621"/>
                </a:cubicBezTo>
                <a:cubicBezTo>
                  <a:pt x="10362" y="10229"/>
                  <a:pt x="10822" y="8911"/>
                  <a:pt x="11513" y="7706"/>
                </a:cubicBezTo>
                <a:cubicBezTo>
                  <a:pt x="11564" y="7617"/>
                  <a:pt x="11533" y="7504"/>
                  <a:pt x="11444" y="7452"/>
                </a:cubicBezTo>
                <a:cubicBezTo>
                  <a:pt x="11356" y="7401"/>
                  <a:pt x="11242" y="7433"/>
                  <a:pt x="11191" y="7521"/>
                </a:cubicBezTo>
                <a:close/>
                <a:moveTo>
                  <a:pt x="8614" y="19748"/>
                </a:moveTo>
                <a:cubicBezTo>
                  <a:pt x="8643" y="19765"/>
                  <a:pt x="8676" y="19774"/>
                  <a:pt x="8710" y="19774"/>
                </a:cubicBezTo>
                <a:cubicBezTo>
                  <a:pt x="8743" y="19774"/>
                  <a:pt x="8775" y="19765"/>
                  <a:pt x="8805" y="19748"/>
                </a:cubicBezTo>
                <a:cubicBezTo>
                  <a:pt x="8825" y="19735"/>
                  <a:pt x="10842" y="18465"/>
                  <a:pt x="11879" y="12526"/>
                </a:cubicBezTo>
                <a:cubicBezTo>
                  <a:pt x="11897" y="12425"/>
                  <a:pt x="11829" y="12329"/>
                  <a:pt x="11728" y="12311"/>
                </a:cubicBezTo>
                <a:cubicBezTo>
                  <a:pt x="11626" y="12291"/>
                  <a:pt x="11531" y="12361"/>
                  <a:pt x="11514" y="12462"/>
                </a:cubicBezTo>
                <a:cubicBezTo>
                  <a:pt x="10726" y="16976"/>
                  <a:pt x="9313" y="18891"/>
                  <a:pt x="8715" y="19359"/>
                </a:cubicBezTo>
                <a:cubicBezTo>
                  <a:pt x="8310" y="19015"/>
                  <a:pt x="6643" y="17296"/>
                  <a:pt x="5804" y="11847"/>
                </a:cubicBezTo>
                <a:cubicBezTo>
                  <a:pt x="5610" y="10583"/>
                  <a:pt x="5183" y="9392"/>
                  <a:pt x="4536" y="8308"/>
                </a:cubicBezTo>
                <a:cubicBezTo>
                  <a:pt x="4484" y="8220"/>
                  <a:pt x="4370" y="8191"/>
                  <a:pt x="4282" y="8244"/>
                </a:cubicBezTo>
                <a:cubicBezTo>
                  <a:pt x="4194" y="8296"/>
                  <a:pt x="4165" y="8410"/>
                  <a:pt x="4218" y="8498"/>
                </a:cubicBezTo>
                <a:cubicBezTo>
                  <a:pt x="4840" y="9541"/>
                  <a:pt x="5250" y="10687"/>
                  <a:pt x="5438" y="11904"/>
                </a:cubicBezTo>
                <a:cubicBezTo>
                  <a:pt x="6433" y="18373"/>
                  <a:pt x="8592" y="19735"/>
                  <a:pt x="8614" y="19748"/>
                </a:cubicBezTo>
                <a:close/>
              </a:path>
            </a:pathLst>
          </a:custGeom>
          <a:solidFill>
            <a:srgbClr val="4A773C"/>
          </a:solidFill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Virsraksts 1">
            <a:extLst>
              <a:ext uri="{FF2B5EF4-FFF2-40B4-BE49-F238E27FC236}">
                <a16:creationId xmlns:a16="http://schemas.microsoft.com/office/drawing/2014/main" id="{EB45914A-3DD5-5583-25CE-9DF2A724E100}"/>
              </a:ext>
            </a:extLst>
          </p:cNvPr>
          <p:cNvSpPr txBox="1">
            <a:spLocks/>
          </p:cNvSpPr>
          <p:nvPr/>
        </p:nvSpPr>
        <p:spPr>
          <a:xfrm>
            <a:off x="9357360" y="3145582"/>
            <a:ext cx="8625840" cy="68409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r>
              <a:rPr lang="lv-LV" sz="2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2) tiek attīstīta osta vai attīstīti un pārbūvēti esošie zvejniecības un zivju pārstrādes uzņēmumi, tai skaitā uzņēmumi, kas veic komerciālo zveju piekrastes ūdeņos;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r>
              <a:rPr lang="lv-LV" sz="2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9) Tiek veikta nobrauktuvju būvniecība pludmalē, lai nodrošinātu piekļuvi pludmalei vai jūrai šā panta trešās daļas 6.punktā minētos gadījumos;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r>
              <a:rPr lang="lv-LV" sz="2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10) Tiek veikta publiski pieejamu dabas tūrisma, izziņas un atpūtas infrastruktūras objektu būvniecība (takas, </a:t>
            </a:r>
            <a:r>
              <a:rPr lang="lv-LV" sz="280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veloceļi</a:t>
            </a:r>
            <a:r>
              <a:rPr lang="lv-LV" sz="2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skatu torņi, atpūtas vietas, informācijas stendi, norādes  zīmes u.c.) un sanitāro ēku būvniecība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endParaRPr lang="lv-LV" sz="28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F20B812-6421-D1F1-61B0-6C599167CF68}"/>
              </a:ext>
            </a:extLst>
          </p:cNvPr>
          <p:cNvSpPr/>
          <p:nvPr/>
        </p:nvSpPr>
        <p:spPr>
          <a:xfrm>
            <a:off x="3454400" y="2196239"/>
            <a:ext cx="5689600" cy="851761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Vēsturiskā redakcija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ED529C-6D5A-ACE0-4B77-50D274DC9576}"/>
              </a:ext>
            </a:extLst>
          </p:cNvPr>
          <p:cNvSpPr/>
          <p:nvPr/>
        </p:nvSpPr>
        <p:spPr>
          <a:xfrm>
            <a:off x="9357360" y="2222360"/>
            <a:ext cx="8625840" cy="82564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Aktuālā redakcija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Virsraksts 1">
            <a:extLst>
              <a:ext uri="{FF2B5EF4-FFF2-40B4-BE49-F238E27FC236}">
                <a16:creationId xmlns:a16="http://schemas.microsoft.com/office/drawing/2014/main" id="{5A8E0D3B-1291-459D-59B9-416B341ED45A}"/>
              </a:ext>
            </a:extLst>
          </p:cNvPr>
          <p:cNvSpPr txBox="1">
            <a:spLocks/>
          </p:cNvSpPr>
          <p:nvPr/>
        </p:nvSpPr>
        <p:spPr>
          <a:xfrm>
            <a:off x="3454398" y="3145582"/>
            <a:ext cx="5689601" cy="686709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 Izmaiņas 36.panta otrajā daļā: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endParaRPr kumimoji="0" lang="lv-LV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r>
              <a:rPr lang="lv-LV" sz="2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2) tiek attīstīta osta vai attīstīti un pārbūvēti esošie zvejniecības un zivju pārstrādes uzņēmumi;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r>
              <a:rPr lang="lv-LV" sz="2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9) Jauns punkts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r>
              <a:rPr lang="lv-LV" sz="2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10) Jauns punkts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endParaRPr lang="lv-LV" sz="28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endParaRPr kumimoji="0" lang="lv-LV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5D88BC-943C-8407-9FFC-F7F1E015A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4268" y="8280579"/>
            <a:ext cx="2237426" cy="22374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E82F78-FE8C-F55F-BF5A-4989806DD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82189" y="2183320"/>
            <a:ext cx="4189632" cy="32577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08E6A4-E770-4BEB-DBC9-E4121B2BBB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74570" y="5238769"/>
            <a:ext cx="4146140" cy="32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2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6">
            <a:extLst>
              <a:ext uri="{FF2B5EF4-FFF2-40B4-BE49-F238E27FC236}">
                <a16:creationId xmlns:a16="http://schemas.microsoft.com/office/drawing/2014/main" id="{DD48F5FD-2A3E-44A6-8913-C0AB0EC61F5B}"/>
              </a:ext>
            </a:extLst>
          </p:cNvPr>
          <p:cNvSpPr/>
          <p:nvPr/>
        </p:nvSpPr>
        <p:spPr>
          <a:xfrm>
            <a:off x="0" y="0"/>
            <a:ext cx="18273767" cy="2098656"/>
          </a:xfrm>
          <a:prstGeom prst="rect">
            <a:avLst/>
          </a:prstGeom>
          <a:solidFill>
            <a:srgbClr val="598F49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8">
            <a:extLst>
              <a:ext uri="{FF2B5EF4-FFF2-40B4-BE49-F238E27FC236}">
                <a16:creationId xmlns:a16="http://schemas.microsoft.com/office/drawing/2014/main" id="{4D1D1CEF-73BE-4881-99BC-9F677DF1C611}"/>
              </a:ext>
            </a:extLst>
          </p:cNvPr>
          <p:cNvGrpSpPr/>
          <p:nvPr/>
        </p:nvGrpSpPr>
        <p:grpSpPr>
          <a:xfrm>
            <a:off x="332286" y="612029"/>
            <a:ext cx="18536176" cy="1323439"/>
            <a:chOff x="-80620" y="-1063562"/>
            <a:chExt cx="24714897" cy="1764586"/>
          </a:xfrm>
        </p:grpSpPr>
        <p:pic>
          <p:nvPicPr>
            <p:cNvPr id="24" name="Picture 9">
              <a:extLst>
                <a:ext uri="{FF2B5EF4-FFF2-40B4-BE49-F238E27FC236}">
                  <a16:creationId xmlns:a16="http://schemas.microsoft.com/office/drawing/2014/main" id="{45847E8B-5E75-44FA-849D-91E58548A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60" t="21264" r="6608" b="71845"/>
            <a:stretch>
              <a:fillRect/>
            </a:stretch>
          </p:blipFill>
          <p:spPr>
            <a:xfrm>
              <a:off x="-80620" y="64796"/>
              <a:ext cx="24714897" cy="466172"/>
            </a:xfrm>
            <a:prstGeom prst="rect">
              <a:avLst/>
            </a:prstGeom>
          </p:spPr>
        </p:pic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1F83DD94-B8E9-45AD-BF76-EFF53149E3BD}"/>
                </a:ext>
              </a:extLst>
            </p:cNvPr>
            <p:cNvSpPr txBox="1"/>
            <p:nvPr/>
          </p:nvSpPr>
          <p:spPr>
            <a:xfrm>
              <a:off x="1495502" y="-1063562"/>
              <a:ext cx="20756895" cy="17645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                </a:t>
              </a:r>
              <a:r>
                <a:rPr kumimoji="0" lang="lv-LV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Izmaiņas Aizsargjoslu likumā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                                         </a:t>
              </a:r>
              <a:r>
                <a:rPr kumimoji="0" lang="lv-LV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(stājās spēkā 01.01.2024.) 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2" name="Google Shape;58;p13">
            <a:extLst>
              <a:ext uri="{FF2B5EF4-FFF2-40B4-BE49-F238E27FC236}">
                <a16:creationId xmlns:a16="http://schemas.microsoft.com/office/drawing/2014/main" id="{17E70F05-52B3-A607-B0BE-DAD7BA5B0EBC}"/>
              </a:ext>
            </a:extLst>
          </p:cNvPr>
          <p:cNvSpPr/>
          <p:nvPr/>
        </p:nvSpPr>
        <p:spPr>
          <a:xfrm rot="7337759">
            <a:off x="-192081" y="38577"/>
            <a:ext cx="2796057" cy="3189068"/>
          </a:xfrm>
          <a:custGeom>
            <a:avLst/>
            <a:gdLst/>
            <a:ahLst/>
            <a:cxnLst/>
            <a:rect l="l" t="t" r="r" b="b"/>
            <a:pathLst>
              <a:path w="17462" h="20948" extrusionOk="0">
                <a:moveTo>
                  <a:pt x="17421" y="13226"/>
                </a:moveTo>
                <a:cubicBezTo>
                  <a:pt x="17369" y="12966"/>
                  <a:pt x="17312" y="12713"/>
                  <a:pt x="17252" y="12464"/>
                </a:cubicBezTo>
                <a:cubicBezTo>
                  <a:pt x="17234" y="12545"/>
                  <a:pt x="17219" y="12626"/>
                  <a:pt x="17206" y="12708"/>
                </a:cubicBezTo>
                <a:cubicBezTo>
                  <a:pt x="16816" y="15247"/>
                  <a:pt x="16212" y="17450"/>
                  <a:pt x="15432" y="19265"/>
                </a:cubicBezTo>
                <a:cubicBezTo>
                  <a:pt x="15667" y="19062"/>
                  <a:pt x="15889" y="18841"/>
                  <a:pt x="16096" y="18603"/>
                </a:cubicBezTo>
                <a:cubicBezTo>
                  <a:pt x="16667" y="17100"/>
                  <a:pt x="17128" y="15374"/>
                  <a:pt x="17462" y="13446"/>
                </a:cubicBezTo>
                <a:cubicBezTo>
                  <a:pt x="17449" y="13373"/>
                  <a:pt x="17436" y="13300"/>
                  <a:pt x="17421" y="13226"/>
                </a:cubicBezTo>
                <a:close/>
                <a:moveTo>
                  <a:pt x="16991" y="11483"/>
                </a:moveTo>
                <a:cubicBezTo>
                  <a:pt x="16940" y="11307"/>
                  <a:pt x="16888" y="11135"/>
                  <a:pt x="16833" y="10965"/>
                </a:cubicBezTo>
                <a:cubicBezTo>
                  <a:pt x="16566" y="11455"/>
                  <a:pt x="16378" y="11994"/>
                  <a:pt x="16290" y="12567"/>
                </a:cubicBezTo>
                <a:cubicBezTo>
                  <a:pt x="16087" y="13883"/>
                  <a:pt x="15824" y="15124"/>
                  <a:pt x="15507" y="16257"/>
                </a:cubicBezTo>
                <a:cubicBezTo>
                  <a:pt x="15479" y="16355"/>
                  <a:pt x="15537" y="16458"/>
                  <a:pt x="15635" y="16485"/>
                </a:cubicBezTo>
                <a:cubicBezTo>
                  <a:pt x="15734" y="16513"/>
                  <a:pt x="15837" y="16455"/>
                  <a:pt x="15864" y="16356"/>
                </a:cubicBezTo>
                <a:cubicBezTo>
                  <a:pt x="16185" y="15210"/>
                  <a:pt x="16452" y="13954"/>
                  <a:pt x="16656" y="12623"/>
                </a:cubicBezTo>
                <a:cubicBezTo>
                  <a:pt x="16718" y="12223"/>
                  <a:pt x="16832" y="11841"/>
                  <a:pt x="16991" y="11483"/>
                </a:cubicBezTo>
                <a:close/>
                <a:moveTo>
                  <a:pt x="16600" y="10279"/>
                </a:moveTo>
                <a:cubicBezTo>
                  <a:pt x="16548" y="10135"/>
                  <a:pt x="16495" y="9994"/>
                  <a:pt x="16442" y="9855"/>
                </a:cubicBezTo>
                <a:cubicBezTo>
                  <a:pt x="15897" y="10599"/>
                  <a:pt x="15519" y="11473"/>
                  <a:pt x="15373" y="12426"/>
                </a:cubicBezTo>
                <a:cubicBezTo>
                  <a:pt x="14893" y="15545"/>
                  <a:pt x="14057" y="18191"/>
                  <a:pt x="12956" y="20079"/>
                </a:cubicBezTo>
                <a:cubicBezTo>
                  <a:pt x="12905" y="20168"/>
                  <a:pt x="12935" y="20281"/>
                  <a:pt x="13024" y="20333"/>
                </a:cubicBezTo>
                <a:cubicBezTo>
                  <a:pt x="13112" y="20385"/>
                  <a:pt x="13226" y="20355"/>
                  <a:pt x="13277" y="20266"/>
                </a:cubicBezTo>
                <a:cubicBezTo>
                  <a:pt x="14401" y="18338"/>
                  <a:pt x="15253" y="15647"/>
                  <a:pt x="15740" y="12482"/>
                </a:cubicBezTo>
                <a:cubicBezTo>
                  <a:pt x="15864" y="11675"/>
                  <a:pt x="16165" y="10929"/>
                  <a:pt x="16600" y="10279"/>
                </a:cubicBezTo>
                <a:close/>
                <a:moveTo>
                  <a:pt x="16171" y="9191"/>
                </a:moveTo>
                <a:cubicBezTo>
                  <a:pt x="16115" y="9063"/>
                  <a:pt x="16060" y="8936"/>
                  <a:pt x="16003" y="8811"/>
                </a:cubicBezTo>
                <a:cubicBezTo>
                  <a:pt x="15182" y="9764"/>
                  <a:pt x="14615" y="10948"/>
                  <a:pt x="14411" y="12278"/>
                </a:cubicBezTo>
                <a:cubicBezTo>
                  <a:pt x="14342" y="12720"/>
                  <a:pt x="14265" y="13163"/>
                  <a:pt x="14180" y="13592"/>
                </a:cubicBezTo>
                <a:cubicBezTo>
                  <a:pt x="14160" y="13693"/>
                  <a:pt x="14226" y="13790"/>
                  <a:pt x="14326" y="13810"/>
                </a:cubicBezTo>
                <a:cubicBezTo>
                  <a:pt x="14338" y="13813"/>
                  <a:pt x="14350" y="13814"/>
                  <a:pt x="14362" y="13814"/>
                </a:cubicBezTo>
                <a:cubicBezTo>
                  <a:pt x="14449" y="13814"/>
                  <a:pt x="14527" y="13752"/>
                  <a:pt x="14544" y="13664"/>
                </a:cubicBezTo>
                <a:cubicBezTo>
                  <a:pt x="14630" y="13230"/>
                  <a:pt x="14708" y="12782"/>
                  <a:pt x="14777" y="12334"/>
                </a:cubicBezTo>
                <a:cubicBezTo>
                  <a:pt x="14961" y="11139"/>
                  <a:pt x="15456" y="10068"/>
                  <a:pt x="16171" y="9191"/>
                </a:cubicBezTo>
                <a:close/>
                <a:moveTo>
                  <a:pt x="15720" y="8218"/>
                </a:moveTo>
                <a:cubicBezTo>
                  <a:pt x="15661" y="8100"/>
                  <a:pt x="15602" y="7984"/>
                  <a:pt x="15542" y="7869"/>
                </a:cubicBezTo>
                <a:cubicBezTo>
                  <a:pt x="14456" y="9003"/>
                  <a:pt x="13704" y="10467"/>
                  <a:pt x="13448" y="12130"/>
                </a:cubicBezTo>
                <a:cubicBezTo>
                  <a:pt x="13102" y="14379"/>
                  <a:pt x="12545" y="16398"/>
                  <a:pt x="11837" y="17968"/>
                </a:cubicBezTo>
                <a:cubicBezTo>
                  <a:pt x="11795" y="18062"/>
                  <a:pt x="11837" y="18172"/>
                  <a:pt x="11930" y="18214"/>
                </a:cubicBezTo>
                <a:cubicBezTo>
                  <a:pt x="12024" y="18257"/>
                  <a:pt x="12134" y="18214"/>
                  <a:pt x="12175" y="18121"/>
                </a:cubicBezTo>
                <a:cubicBezTo>
                  <a:pt x="12907" y="16497"/>
                  <a:pt x="13458" y="14501"/>
                  <a:pt x="13815" y="12186"/>
                </a:cubicBezTo>
                <a:cubicBezTo>
                  <a:pt x="14051" y="10648"/>
                  <a:pt x="14734" y="9286"/>
                  <a:pt x="15720" y="8218"/>
                </a:cubicBezTo>
                <a:close/>
                <a:moveTo>
                  <a:pt x="15263" y="7359"/>
                </a:moveTo>
                <a:cubicBezTo>
                  <a:pt x="15199" y="7246"/>
                  <a:pt x="15135" y="7136"/>
                  <a:pt x="15070" y="7027"/>
                </a:cubicBezTo>
                <a:cubicBezTo>
                  <a:pt x="13750" y="8319"/>
                  <a:pt x="12832" y="10030"/>
                  <a:pt x="12531" y="11989"/>
                </a:cubicBezTo>
                <a:cubicBezTo>
                  <a:pt x="11720" y="17261"/>
                  <a:pt x="9957" y="19833"/>
                  <a:pt x="8992" y="20284"/>
                </a:cubicBezTo>
                <a:cubicBezTo>
                  <a:pt x="9097" y="20369"/>
                  <a:pt x="9208" y="20446"/>
                  <a:pt x="9327" y="20515"/>
                </a:cubicBezTo>
                <a:cubicBezTo>
                  <a:pt x="10508" y="19765"/>
                  <a:pt x="12132" y="17022"/>
                  <a:pt x="12898" y="12045"/>
                </a:cubicBezTo>
                <a:cubicBezTo>
                  <a:pt x="13181" y="10203"/>
                  <a:pt x="14035" y="8588"/>
                  <a:pt x="15263" y="7359"/>
                </a:cubicBezTo>
                <a:close/>
                <a:moveTo>
                  <a:pt x="14774" y="6545"/>
                </a:moveTo>
                <a:cubicBezTo>
                  <a:pt x="14706" y="6438"/>
                  <a:pt x="14637" y="6333"/>
                  <a:pt x="14569" y="6230"/>
                </a:cubicBezTo>
                <a:cubicBezTo>
                  <a:pt x="13257" y="7460"/>
                  <a:pt x="12280" y="9055"/>
                  <a:pt x="11811" y="10888"/>
                </a:cubicBezTo>
                <a:cubicBezTo>
                  <a:pt x="11785" y="10987"/>
                  <a:pt x="11845" y="11088"/>
                  <a:pt x="11944" y="11114"/>
                </a:cubicBezTo>
                <a:cubicBezTo>
                  <a:pt x="11960" y="11117"/>
                  <a:pt x="11975" y="11119"/>
                  <a:pt x="11991" y="11119"/>
                </a:cubicBezTo>
                <a:cubicBezTo>
                  <a:pt x="12073" y="11119"/>
                  <a:pt x="12149" y="11064"/>
                  <a:pt x="12170" y="10980"/>
                </a:cubicBezTo>
                <a:cubicBezTo>
                  <a:pt x="12616" y="9239"/>
                  <a:pt x="13537" y="7722"/>
                  <a:pt x="14774" y="6545"/>
                </a:cubicBezTo>
                <a:close/>
                <a:moveTo>
                  <a:pt x="14242" y="5756"/>
                </a:moveTo>
                <a:cubicBezTo>
                  <a:pt x="14169" y="5654"/>
                  <a:pt x="14095" y="5553"/>
                  <a:pt x="14022" y="5454"/>
                </a:cubicBezTo>
                <a:cubicBezTo>
                  <a:pt x="12289" y="7044"/>
                  <a:pt x="11082" y="9212"/>
                  <a:pt x="10698" y="11706"/>
                </a:cubicBezTo>
                <a:cubicBezTo>
                  <a:pt x="10162" y="15185"/>
                  <a:pt x="9276" y="17032"/>
                  <a:pt x="8710" y="17909"/>
                </a:cubicBezTo>
                <a:cubicBezTo>
                  <a:pt x="8143" y="17032"/>
                  <a:pt x="7257" y="15185"/>
                  <a:pt x="6721" y="11706"/>
                </a:cubicBezTo>
                <a:cubicBezTo>
                  <a:pt x="6338" y="9215"/>
                  <a:pt x="5133" y="7049"/>
                  <a:pt x="3404" y="5459"/>
                </a:cubicBezTo>
                <a:cubicBezTo>
                  <a:pt x="3331" y="5558"/>
                  <a:pt x="3257" y="5658"/>
                  <a:pt x="3184" y="5761"/>
                </a:cubicBezTo>
                <a:cubicBezTo>
                  <a:pt x="4836" y="7293"/>
                  <a:pt x="5986" y="9373"/>
                  <a:pt x="6354" y="11762"/>
                </a:cubicBezTo>
                <a:cubicBezTo>
                  <a:pt x="6952" y="15645"/>
                  <a:pt x="7992" y="17555"/>
                  <a:pt x="8558" y="18347"/>
                </a:cubicBezTo>
                <a:cubicBezTo>
                  <a:pt x="8593" y="18396"/>
                  <a:pt x="8650" y="18425"/>
                  <a:pt x="8710" y="18425"/>
                </a:cubicBezTo>
                <a:cubicBezTo>
                  <a:pt x="8770" y="18425"/>
                  <a:pt x="8826" y="18396"/>
                  <a:pt x="8860" y="18347"/>
                </a:cubicBezTo>
                <a:cubicBezTo>
                  <a:pt x="9427" y="17554"/>
                  <a:pt x="10467" y="15645"/>
                  <a:pt x="11065" y="11762"/>
                </a:cubicBezTo>
                <a:cubicBezTo>
                  <a:pt x="11433" y="9370"/>
                  <a:pt x="12586" y="7289"/>
                  <a:pt x="14242" y="5756"/>
                </a:cubicBezTo>
                <a:close/>
                <a:moveTo>
                  <a:pt x="13681" y="5012"/>
                </a:moveTo>
                <a:cubicBezTo>
                  <a:pt x="13603" y="4914"/>
                  <a:pt x="13525" y="4818"/>
                  <a:pt x="13447" y="4724"/>
                </a:cubicBezTo>
                <a:cubicBezTo>
                  <a:pt x="12796" y="5311"/>
                  <a:pt x="12209" y="5976"/>
                  <a:pt x="11701" y="6712"/>
                </a:cubicBezTo>
                <a:cubicBezTo>
                  <a:pt x="11643" y="6796"/>
                  <a:pt x="11664" y="6912"/>
                  <a:pt x="11749" y="6970"/>
                </a:cubicBezTo>
                <a:cubicBezTo>
                  <a:pt x="11781" y="6992"/>
                  <a:pt x="11818" y="7003"/>
                  <a:pt x="11854" y="7003"/>
                </a:cubicBezTo>
                <a:cubicBezTo>
                  <a:pt x="11913" y="7003"/>
                  <a:pt x="11971" y="6975"/>
                  <a:pt x="12007" y="6923"/>
                </a:cubicBezTo>
                <a:cubicBezTo>
                  <a:pt x="12494" y="6216"/>
                  <a:pt x="13057" y="5577"/>
                  <a:pt x="13681" y="5012"/>
                </a:cubicBezTo>
                <a:close/>
                <a:moveTo>
                  <a:pt x="13083" y="4299"/>
                </a:moveTo>
                <a:cubicBezTo>
                  <a:pt x="12999" y="4204"/>
                  <a:pt x="12916" y="4112"/>
                  <a:pt x="12833" y="4023"/>
                </a:cubicBezTo>
                <a:cubicBezTo>
                  <a:pt x="10763" y="5895"/>
                  <a:pt x="9320" y="8464"/>
                  <a:pt x="8864" y="11424"/>
                </a:cubicBezTo>
                <a:cubicBezTo>
                  <a:pt x="8817" y="11734"/>
                  <a:pt x="8765" y="12038"/>
                  <a:pt x="8710" y="12333"/>
                </a:cubicBezTo>
                <a:cubicBezTo>
                  <a:pt x="8654" y="12039"/>
                  <a:pt x="8602" y="11735"/>
                  <a:pt x="8555" y="11424"/>
                </a:cubicBezTo>
                <a:cubicBezTo>
                  <a:pt x="8465" y="10841"/>
                  <a:pt x="8335" y="10263"/>
                  <a:pt x="8168" y="9706"/>
                </a:cubicBezTo>
                <a:cubicBezTo>
                  <a:pt x="8139" y="9608"/>
                  <a:pt x="8036" y="9552"/>
                  <a:pt x="7937" y="9581"/>
                </a:cubicBezTo>
                <a:cubicBezTo>
                  <a:pt x="7839" y="9611"/>
                  <a:pt x="7784" y="9714"/>
                  <a:pt x="7813" y="9812"/>
                </a:cubicBezTo>
                <a:cubicBezTo>
                  <a:pt x="7974" y="10353"/>
                  <a:pt x="8101" y="10915"/>
                  <a:pt x="8188" y="11480"/>
                </a:cubicBezTo>
                <a:cubicBezTo>
                  <a:pt x="8287" y="12120"/>
                  <a:pt x="8401" y="12729"/>
                  <a:pt x="8529" y="13290"/>
                </a:cubicBezTo>
                <a:cubicBezTo>
                  <a:pt x="8548" y="13374"/>
                  <a:pt x="8623" y="13434"/>
                  <a:pt x="8710" y="13434"/>
                </a:cubicBezTo>
                <a:cubicBezTo>
                  <a:pt x="8796" y="13434"/>
                  <a:pt x="8871" y="13374"/>
                  <a:pt x="8890" y="13290"/>
                </a:cubicBezTo>
                <a:cubicBezTo>
                  <a:pt x="9019" y="12724"/>
                  <a:pt x="9134" y="12115"/>
                  <a:pt x="9231" y="11480"/>
                </a:cubicBezTo>
                <a:cubicBezTo>
                  <a:pt x="9673" y="8608"/>
                  <a:pt x="11074" y="6115"/>
                  <a:pt x="13083" y="4299"/>
                </a:cubicBezTo>
                <a:close/>
                <a:moveTo>
                  <a:pt x="12455" y="3625"/>
                </a:moveTo>
                <a:cubicBezTo>
                  <a:pt x="12366" y="3535"/>
                  <a:pt x="12279" y="3448"/>
                  <a:pt x="12193" y="3364"/>
                </a:cubicBezTo>
                <a:cubicBezTo>
                  <a:pt x="10681" y="4733"/>
                  <a:pt x="9474" y="6452"/>
                  <a:pt x="8710" y="8424"/>
                </a:cubicBezTo>
                <a:cubicBezTo>
                  <a:pt x="7946" y="6454"/>
                  <a:pt x="6741" y="4737"/>
                  <a:pt x="5232" y="3368"/>
                </a:cubicBezTo>
                <a:cubicBezTo>
                  <a:pt x="5146" y="3453"/>
                  <a:pt x="5058" y="3540"/>
                  <a:pt x="4969" y="3631"/>
                </a:cubicBezTo>
                <a:cubicBezTo>
                  <a:pt x="6561" y="5071"/>
                  <a:pt x="7805" y="6907"/>
                  <a:pt x="8534" y="9025"/>
                </a:cubicBezTo>
                <a:cubicBezTo>
                  <a:pt x="8560" y="9100"/>
                  <a:pt x="8630" y="9150"/>
                  <a:pt x="8710" y="9150"/>
                </a:cubicBezTo>
                <a:cubicBezTo>
                  <a:pt x="8788" y="9150"/>
                  <a:pt x="8859" y="9100"/>
                  <a:pt x="8885" y="9025"/>
                </a:cubicBezTo>
                <a:cubicBezTo>
                  <a:pt x="9615" y="6905"/>
                  <a:pt x="10861" y="5066"/>
                  <a:pt x="12455" y="3625"/>
                </a:cubicBezTo>
                <a:close/>
                <a:moveTo>
                  <a:pt x="11786" y="2979"/>
                </a:moveTo>
                <a:cubicBezTo>
                  <a:pt x="11692" y="2893"/>
                  <a:pt x="11600" y="2810"/>
                  <a:pt x="11510" y="2731"/>
                </a:cubicBezTo>
                <a:cubicBezTo>
                  <a:pt x="10408" y="3739"/>
                  <a:pt x="9457" y="4925"/>
                  <a:pt x="8706" y="6262"/>
                </a:cubicBezTo>
                <a:cubicBezTo>
                  <a:pt x="8656" y="6351"/>
                  <a:pt x="8688" y="6464"/>
                  <a:pt x="8777" y="6514"/>
                </a:cubicBezTo>
                <a:cubicBezTo>
                  <a:pt x="8806" y="6530"/>
                  <a:pt x="8837" y="6538"/>
                  <a:pt x="8868" y="6538"/>
                </a:cubicBezTo>
                <a:cubicBezTo>
                  <a:pt x="8933" y="6538"/>
                  <a:pt x="8996" y="6504"/>
                  <a:pt x="9030" y="6443"/>
                </a:cubicBezTo>
                <a:cubicBezTo>
                  <a:pt x="9767" y="5131"/>
                  <a:pt x="10702" y="3967"/>
                  <a:pt x="11786" y="2979"/>
                </a:cubicBezTo>
                <a:close/>
                <a:moveTo>
                  <a:pt x="11079" y="2362"/>
                </a:moveTo>
                <a:cubicBezTo>
                  <a:pt x="10978" y="2278"/>
                  <a:pt x="10882" y="2200"/>
                  <a:pt x="10791" y="2128"/>
                </a:cubicBezTo>
                <a:cubicBezTo>
                  <a:pt x="10023" y="2842"/>
                  <a:pt x="9323" y="3640"/>
                  <a:pt x="8710" y="4517"/>
                </a:cubicBezTo>
                <a:cubicBezTo>
                  <a:pt x="8471" y="4177"/>
                  <a:pt x="8217" y="3843"/>
                  <a:pt x="7951" y="3523"/>
                </a:cubicBezTo>
                <a:cubicBezTo>
                  <a:pt x="7886" y="3445"/>
                  <a:pt x="7769" y="3434"/>
                  <a:pt x="7690" y="3499"/>
                </a:cubicBezTo>
                <a:cubicBezTo>
                  <a:pt x="7611" y="3564"/>
                  <a:pt x="7600" y="3682"/>
                  <a:pt x="7666" y="3760"/>
                </a:cubicBezTo>
                <a:cubicBezTo>
                  <a:pt x="7982" y="4141"/>
                  <a:pt x="8281" y="4540"/>
                  <a:pt x="8556" y="4948"/>
                </a:cubicBezTo>
                <a:cubicBezTo>
                  <a:pt x="8590" y="4999"/>
                  <a:pt x="8648" y="5029"/>
                  <a:pt x="8710" y="5029"/>
                </a:cubicBezTo>
                <a:cubicBezTo>
                  <a:pt x="8771" y="5029"/>
                  <a:pt x="8829" y="4999"/>
                  <a:pt x="8863" y="4948"/>
                </a:cubicBezTo>
                <a:cubicBezTo>
                  <a:pt x="9507" y="3993"/>
                  <a:pt x="10252" y="3128"/>
                  <a:pt x="11079" y="2362"/>
                </a:cubicBezTo>
                <a:close/>
                <a:moveTo>
                  <a:pt x="9683" y="1126"/>
                </a:moveTo>
                <a:cubicBezTo>
                  <a:pt x="9602" y="1027"/>
                  <a:pt x="9527" y="928"/>
                  <a:pt x="9459" y="830"/>
                </a:cubicBezTo>
                <a:cubicBezTo>
                  <a:pt x="9201" y="1071"/>
                  <a:pt x="8951" y="1320"/>
                  <a:pt x="8710" y="1579"/>
                </a:cubicBezTo>
                <a:cubicBezTo>
                  <a:pt x="8470" y="1322"/>
                  <a:pt x="8222" y="1075"/>
                  <a:pt x="7967" y="836"/>
                </a:cubicBezTo>
                <a:cubicBezTo>
                  <a:pt x="7898" y="935"/>
                  <a:pt x="7823" y="1034"/>
                  <a:pt x="7741" y="1132"/>
                </a:cubicBezTo>
                <a:cubicBezTo>
                  <a:pt x="8028" y="1403"/>
                  <a:pt x="8305" y="1685"/>
                  <a:pt x="8572" y="1978"/>
                </a:cubicBezTo>
                <a:cubicBezTo>
                  <a:pt x="8607" y="2016"/>
                  <a:pt x="8658" y="2038"/>
                  <a:pt x="8710" y="2038"/>
                </a:cubicBezTo>
                <a:cubicBezTo>
                  <a:pt x="8762" y="2038"/>
                  <a:pt x="8811" y="2016"/>
                  <a:pt x="8846" y="1978"/>
                </a:cubicBezTo>
                <a:cubicBezTo>
                  <a:pt x="9115" y="1683"/>
                  <a:pt x="9395" y="1399"/>
                  <a:pt x="9683" y="1126"/>
                </a:cubicBezTo>
                <a:close/>
                <a:moveTo>
                  <a:pt x="9161" y="345"/>
                </a:moveTo>
                <a:cubicBezTo>
                  <a:pt x="9096" y="225"/>
                  <a:pt x="9040" y="109"/>
                  <a:pt x="8991" y="0"/>
                </a:cubicBezTo>
                <a:cubicBezTo>
                  <a:pt x="8896" y="85"/>
                  <a:pt x="8802" y="170"/>
                  <a:pt x="8710" y="259"/>
                </a:cubicBezTo>
                <a:cubicBezTo>
                  <a:pt x="8620" y="173"/>
                  <a:pt x="8527" y="90"/>
                  <a:pt x="8435" y="7"/>
                </a:cubicBezTo>
                <a:cubicBezTo>
                  <a:pt x="8387" y="116"/>
                  <a:pt x="8330" y="231"/>
                  <a:pt x="8266" y="351"/>
                </a:cubicBezTo>
                <a:cubicBezTo>
                  <a:pt x="8372" y="449"/>
                  <a:pt x="8476" y="549"/>
                  <a:pt x="8580" y="649"/>
                </a:cubicBezTo>
                <a:cubicBezTo>
                  <a:pt x="8616" y="685"/>
                  <a:pt x="8663" y="703"/>
                  <a:pt x="8710" y="703"/>
                </a:cubicBezTo>
                <a:cubicBezTo>
                  <a:pt x="8757" y="703"/>
                  <a:pt x="8803" y="685"/>
                  <a:pt x="8840" y="649"/>
                </a:cubicBezTo>
                <a:cubicBezTo>
                  <a:pt x="8945" y="546"/>
                  <a:pt x="9052" y="445"/>
                  <a:pt x="9161" y="345"/>
                </a:cubicBezTo>
                <a:close/>
                <a:moveTo>
                  <a:pt x="7362" y="1537"/>
                </a:moveTo>
                <a:cubicBezTo>
                  <a:pt x="7273" y="1621"/>
                  <a:pt x="7178" y="1703"/>
                  <a:pt x="7078" y="1782"/>
                </a:cubicBezTo>
                <a:cubicBezTo>
                  <a:pt x="7606" y="2281"/>
                  <a:pt x="8103" y="2818"/>
                  <a:pt x="8565" y="3395"/>
                </a:cubicBezTo>
                <a:cubicBezTo>
                  <a:pt x="8600" y="3439"/>
                  <a:pt x="8653" y="3464"/>
                  <a:pt x="8710" y="3464"/>
                </a:cubicBezTo>
                <a:cubicBezTo>
                  <a:pt x="8766" y="3464"/>
                  <a:pt x="8819" y="3439"/>
                  <a:pt x="8855" y="3395"/>
                </a:cubicBezTo>
                <a:cubicBezTo>
                  <a:pt x="9205" y="2957"/>
                  <a:pt x="9583" y="2533"/>
                  <a:pt x="9979" y="2133"/>
                </a:cubicBezTo>
                <a:cubicBezTo>
                  <a:pt x="10051" y="2061"/>
                  <a:pt x="10051" y="1943"/>
                  <a:pt x="9978" y="1871"/>
                </a:cubicBezTo>
                <a:cubicBezTo>
                  <a:pt x="9905" y="1798"/>
                  <a:pt x="9788" y="1799"/>
                  <a:pt x="9716" y="1872"/>
                </a:cubicBezTo>
                <a:cubicBezTo>
                  <a:pt x="9365" y="2226"/>
                  <a:pt x="9027" y="2600"/>
                  <a:pt x="8710" y="2985"/>
                </a:cubicBezTo>
                <a:cubicBezTo>
                  <a:pt x="8287" y="2472"/>
                  <a:pt x="7837" y="1989"/>
                  <a:pt x="7362" y="1537"/>
                </a:cubicBezTo>
                <a:close/>
                <a:moveTo>
                  <a:pt x="6636" y="2130"/>
                </a:moveTo>
                <a:cubicBezTo>
                  <a:pt x="6545" y="2203"/>
                  <a:pt x="6448" y="2281"/>
                  <a:pt x="6345" y="2366"/>
                </a:cubicBezTo>
                <a:cubicBezTo>
                  <a:pt x="6518" y="2526"/>
                  <a:pt x="6687" y="2691"/>
                  <a:pt x="6853" y="2861"/>
                </a:cubicBezTo>
                <a:cubicBezTo>
                  <a:pt x="6925" y="2934"/>
                  <a:pt x="7043" y="2935"/>
                  <a:pt x="7115" y="2863"/>
                </a:cubicBezTo>
                <a:cubicBezTo>
                  <a:pt x="7189" y="2792"/>
                  <a:pt x="7190" y="2674"/>
                  <a:pt x="7118" y="2601"/>
                </a:cubicBezTo>
                <a:cubicBezTo>
                  <a:pt x="6960" y="2440"/>
                  <a:pt x="6800" y="2283"/>
                  <a:pt x="6636" y="2130"/>
                </a:cubicBezTo>
                <a:close/>
                <a:moveTo>
                  <a:pt x="5906" y="2742"/>
                </a:moveTo>
                <a:cubicBezTo>
                  <a:pt x="5816" y="2821"/>
                  <a:pt x="5724" y="2905"/>
                  <a:pt x="5629" y="2992"/>
                </a:cubicBezTo>
                <a:cubicBezTo>
                  <a:pt x="6573" y="3846"/>
                  <a:pt x="7404" y="4830"/>
                  <a:pt x="8085" y="5928"/>
                </a:cubicBezTo>
                <a:cubicBezTo>
                  <a:pt x="8139" y="6015"/>
                  <a:pt x="8253" y="6042"/>
                  <a:pt x="8340" y="5988"/>
                </a:cubicBezTo>
                <a:cubicBezTo>
                  <a:pt x="8427" y="5934"/>
                  <a:pt x="8454" y="5820"/>
                  <a:pt x="8400" y="5733"/>
                </a:cubicBezTo>
                <a:cubicBezTo>
                  <a:pt x="7707" y="4615"/>
                  <a:pt x="6864" y="3613"/>
                  <a:pt x="5906" y="2742"/>
                </a:cubicBezTo>
                <a:close/>
                <a:moveTo>
                  <a:pt x="4591" y="4029"/>
                </a:moveTo>
                <a:cubicBezTo>
                  <a:pt x="4508" y="4119"/>
                  <a:pt x="4425" y="4211"/>
                  <a:pt x="4341" y="4305"/>
                </a:cubicBezTo>
                <a:cubicBezTo>
                  <a:pt x="5627" y="5467"/>
                  <a:pt x="6670" y="6911"/>
                  <a:pt x="7369" y="8574"/>
                </a:cubicBezTo>
                <a:cubicBezTo>
                  <a:pt x="7409" y="8668"/>
                  <a:pt x="7517" y="8712"/>
                  <a:pt x="7612" y="8673"/>
                </a:cubicBezTo>
                <a:cubicBezTo>
                  <a:pt x="7706" y="8633"/>
                  <a:pt x="7751" y="8524"/>
                  <a:pt x="7711" y="8430"/>
                </a:cubicBezTo>
                <a:cubicBezTo>
                  <a:pt x="6990" y="6716"/>
                  <a:pt x="5916" y="5227"/>
                  <a:pt x="4591" y="4029"/>
                </a:cubicBezTo>
                <a:close/>
                <a:moveTo>
                  <a:pt x="3980" y="4727"/>
                </a:moveTo>
                <a:cubicBezTo>
                  <a:pt x="3902" y="4821"/>
                  <a:pt x="3824" y="4917"/>
                  <a:pt x="3746" y="5015"/>
                </a:cubicBezTo>
                <a:cubicBezTo>
                  <a:pt x="4027" y="5271"/>
                  <a:pt x="4296" y="5542"/>
                  <a:pt x="4551" y="5828"/>
                </a:cubicBezTo>
                <a:cubicBezTo>
                  <a:pt x="4620" y="5905"/>
                  <a:pt x="4737" y="5911"/>
                  <a:pt x="4814" y="5843"/>
                </a:cubicBezTo>
                <a:cubicBezTo>
                  <a:pt x="4890" y="5775"/>
                  <a:pt x="4897" y="5657"/>
                  <a:pt x="4828" y="5581"/>
                </a:cubicBezTo>
                <a:cubicBezTo>
                  <a:pt x="4560" y="5280"/>
                  <a:pt x="4277" y="4995"/>
                  <a:pt x="3980" y="4727"/>
                </a:cubicBezTo>
                <a:close/>
                <a:moveTo>
                  <a:pt x="2864" y="6225"/>
                </a:moveTo>
                <a:cubicBezTo>
                  <a:pt x="2795" y="6328"/>
                  <a:pt x="2726" y="6434"/>
                  <a:pt x="2658" y="6541"/>
                </a:cubicBezTo>
                <a:cubicBezTo>
                  <a:pt x="2962" y="6831"/>
                  <a:pt x="3248" y="7144"/>
                  <a:pt x="3514" y="7479"/>
                </a:cubicBezTo>
                <a:cubicBezTo>
                  <a:pt x="3577" y="7558"/>
                  <a:pt x="3694" y="7572"/>
                  <a:pt x="3774" y="7508"/>
                </a:cubicBezTo>
                <a:cubicBezTo>
                  <a:pt x="3855" y="7445"/>
                  <a:pt x="3868" y="7328"/>
                  <a:pt x="3804" y="7248"/>
                </a:cubicBezTo>
                <a:cubicBezTo>
                  <a:pt x="3513" y="6881"/>
                  <a:pt x="3199" y="6540"/>
                  <a:pt x="2864" y="6225"/>
                </a:cubicBezTo>
                <a:close/>
                <a:moveTo>
                  <a:pt x="2356" y="7033"/>
                </a:moveTo>
                <a:cubicBezTo>
                  <a:pt x="2291" y="7141"/>
                  <a:pt x="2228" y="7251"/>
                  <a:pt x="2164" y="7363"/>
                </a:cubicBezTo>
                <a:cubicBezTo>
                  <a:pt x="3388" y="8593"/>
                  <a:pt x="4238" y="10206"/>
                  <a:pt x="4521" y="12045"/>
                </a:cubicBezTo>
                <a:cubicBezTo>
                  <a:pt x="4556" y="12270"/>
                  <a:pt x="4592" y="12489"/>
                  <a:pt x="4630" y="12705"/>
                </a:cubicBezTo>
                <a:cubicBezTo>
                  <a:pt x="4648" y="12805"/>
                  <a:pt x="4744" y="12874"/>
                  <a:pt x="4845" y="12855"/>
                </a:cubicBezTo>
                <a:cubicBezTo>
                  <a:pt x="4945" y="12838"/>
                  <a:pt x="5013" y="12741"/>
                  <a:pt x="4995" y="12641"/>
                </a:cubicBezTo>
                <a:cubicBezTo>
                  <a:pt x="4958" y="12428"/>
                  <a:pt x="4922" y="12211"/>
                  <a:pt x="4888" y="11989"/>
                </a:cubicBezTo>
                <a:cubicBezTo>
                  <a:pt x="4587" y="10034"/>
                  <a:pt x="3672" y="8324"/>
                  <a:pt x="2356" y="7033"/>
                </a:cubicBezTo>
                <a:close/>
                <a:moveTo>
                  <a:pt x="1886" y="7873"/>
                </a:moveTo>
                <a:cubicBezTo>
                  <a:pt x="1825" y="7989"/>
                  <a:pt x="1765" y="8108"/>
                  <a:pt x="1705" y="8228"/>
                </a:cubicBezTo>
                <a:cubicBezTo>
                  <a:pt x="2688" y="9294"/>
                  <a:pt x="3368" y="10652"/>
                  <a:pt x="3604" y="12186"/>
                </a:cubicBezTo>
                <a:cubicBezTo>
                  <a:pt x="4313" y="16789"/>
                  <a:pt x="5694" y="19618"/>
                  <a:pt x="7064" y="20880"/>
                </a:cubicBezTo>
                <a:cubicBezTo>
                  <a:pt x="7219" y="20852"/>
                  <a:pt x="7368" y="20816"/>
                  <a:pt x="7511" y="20771"/>
                </a:cubicBezTo>
                <a:cubicBezTo>
                  <a:pt x="6139" y="19646"/>
                  <a:pt x="4674" y="16694"/>
                  <a:pt x="3971" y="12130"/>
                </a:cubicBezTo>
                <a:cubicBezTo>
                  <a:pt x="3716" y="10471"/>
                  <a:pt x="2967" y="9007"/>
                  <a:pt x="1886" y="7873"/>
                </a:cubicBezTo>
                <a:close/>
                <a:moveTo>
                  <a:pt x="1423" y="8820"/>
                </a:moveTo>
                <a:cubicBezTo>
                  <a:pt x="1367" y="8943"/>
                  <a:pt x="1311" y="9069"/>
                  <a:pt x="1257" y="9196"/>
                </a:cubicBezTo>
                <a:cubicBezTo>
                  <a:pt x="1968" y="10072"/>
                  <a:pt x="2458" y="11142"/>
                  <a:pt x="2642" y="12334"/>
                </a:cubicBezTo>
                <a:cubicBezTo>
                  <a:pt x="3181" y="15834"/>
                  <a:pt x="4202" y="18767"/>
                  <a:pt x="5519" y="20592"/>
                </a:cubicBezTo>
                <a:cubicBezTo>
                  <a:pt x="5555" y="20643"/>
                  <a:pt x="5612" y="20669"/>
                  <a:pt x="5670" y="20669"/>
                </a:cubicBezTo>
                <a:cubicBezTo>
                  <a:pt x="5707" y="20669"/>
                  <a:pt x="5745" y="20658"/>
                  <a:pt x="5778" y="20634"/>
                </a:cubicBezTo>
                <a:cubicBezTo>
                  <a:pt x="5861" y="20574"/>
                  <a:pt x="5880" y="20458"/>
                  <a:pt x="5820" y="20375"/>
                </a:cubicBezTo>
                <a:cubicBezTo>
                  <a:pt x="4537" y="18597"/>
                  <a:pt x="3538" y="15721"/>
                  <a:pt x="3008" y="12278"/>
                </a:cubicBezTo>
                <a:cubicBezTo>
                  <a:pt x="2805" y="10952"/>
                  <a:pt x="2239" y="9771"/>
                  <a:pt x="1423" y="8820"/>
                </a:cubicBezTo>
                <a:close/>
                <a:moveTo>
                  <a:pt x="983" y="9867"/>
                </a:moveTo>
                <a:cubicBezTo>
                  <a:pt x="930" y="10005"/>
                  <a:pt x="878" y="10145"/>
                  <a:pt x="827" y="10287"/>
                </a:cubicBezTo>
                <a:cubicBezTo>
                  <a:pt x="1257" y="10936"/>
                  <a:pt x="1556" y="11679"/>
                  <a:pt x="1679" y="12482"/>
                </a:cubicBezTo>
                <a:cubicBezTo>
                  <a:pt x="1766" y="13043"/>
                  <a:pt x="1864" y="13595"/>
                  <a:pt x="1973" y="14124"/>
                </a:cubicBezTo>
                <a:cubicBezTo>
                  <a:pt x="1993" y="14225"/>
                  <a:pt x="2091" y="14290"/>
                  <a:pt x="2192" y="14269"/>
                </a:cubicBezTo>
                <a:cubicBezTo>
                  <a:pt x="2292" y="14248"/>
                  <a:pt x="2357" y="14150"/>
                  <a:pt x="2336" y="14049"/>
                </a:cubicBezTo>
                <a:cubicBezTo>
                  <a:pt x="2229" y="13527"/>
                  <a:pt x="2131" y="12980"/>
                  <a:pt x="2046" y="12426"/>
                </a:cubicBezTo>
                <a:cubicBezTo>
                  <a:pt x="1900" y="11478"/>
                  <a:pt x="1525" y="10608"/>
                  <a:pt x="983" y="9867"/>
                </a:cubicBezTo>
                <a:close/>
                <a:moveTo>
                  <a:pt x="592" y="10976"/>
                </a:moveTo>
                <a:cubicBezTo>
                  <a:pt x="538" y="11147"/>
                  <a:pt x="485" y="11320"/>
                  <a:pt x="434" y="11496"/>
                </a:cubicBezTo>
                <a:cubicBezTo>
                  <a:pt x="589" y="11850"/>
                  <a:pt x="702" y="12228"/>
                  <a:pt x="762" y="12623"/>
                </a:cubicBezTo>
                <a:cubicBezTo>
                  <a:pt x="1107" y="14860"/>
                  <a:pt x="1617" y="16849"/>
                  <a:pt x="2280" y="18537"/>
                </a:cubicBezTo>
                <a:cubicBezTo>
                  <a:pt x="2318" y="18632"/>
                  <a:pt x="2426" y="18679"/>
                  <a:pt x="2521" y="18642"/>
                </a:cubicBezTo>
                <a:cubicBezTo>
                  <a:pt x="2616" y="18605"/>
                  <a:pt x="2663" y="18497"/>
                  <a:pt x="2626" y="18401"/>
                </a:cubicBezTo>
                <a:cubicBezTo>
                  <a:pt x="1973" y="16739"/>
                  <a:pt x="1469" y="14776"/>
                  <a:pt x="1130" y="12567"/>
                </a:cubicBezTo>
                <a:cubicBezTo>
                  <a:pt x="1042" y="11998"/>
                  <a:pt x="856" y="11463"/>
                  <a:pt x="592" y="10976"/>
                </a:cubicBezTo>
                <a:close/>
                <a:moveTo>
                  <a:pt x="172" y="12486"/>
                </a:moveTo>
                <a:cubicBezTo>
                  <a:pt x="114" y="12728"/>
                  <a:pt x="59" y="12974"/>
                  <a:pt x="8" y="13226"/>
                </a:cubicBezTo>
                <a:cubicBezTo>
                  <a:pt x="5" y="13240"/>
                  <a:pt x="3" y="13253"/>
                  <a:pt x="0" y="13267"/>
                </a:cubicBezTo>
                <a:cubicBezTo>
                  <a:pt x="7" y="13458"/>
                  <a:pt x="17" y="13647"/>
                  <a:pt x="29" y="13835"/>
                </a:cubicBezTo>
                <a:cubicBezTo>
                  <a:pt x="354" y="15597"/>
                  <a:pt x="787" y="17186"/>
                  <a:pt x="1316" y="18582"/>
                </a:cubicBezTo>
                <a:cubicBezTo>
                  <a:pt x="1522" y="18822"/>
                  <a:pt x="1745" y="19045"/>
                  <a:pt x="1981" y="19251"/>
                </a:cubicBezTo>
                <a:cubicBezTo>
                  <a:pt x="1204" y="17438"/>
                  <a:pt x="602" y="15240"/>
                  <a:pt x="213" y="12708"/>
                </a:cubicBezTo>
                <a:cubicBezTo>
                  <a:pt x="201" y="12633"/>
                  <a:pt x="188" y="12559"/>
                  <a:pt x="172" y="12486"/>
                </a:cubicBezTo>
                <a:close/>
                <a:moveTo>
                  <a:pt x="2893" y="19923"/>
                </a:moveTo>
                <a:cubicBezTo>
                  <a:pt x="3085" y="20042"/>
                  <a:pt x="3282" y="20151"/>
                  <a:pt x="3482" y="20250"/>
                </a:cubicBezTo>
                <a:cubicBezTo>
                  <a:pt x="3371" y="20047"/>
                  <a:pt x="3262" y="19836"/>
                  <a:pt x="3156" y="19617"/>
                </a:cubicBezTo>
                <a:cubicBezTo>
                  <a:pt x="3112" y="19525"/>
                  <a:pt x="3001" y="19487"/>
                  <a:pt x="2908" y="19531"/>
                </a:cubicBezTo>
                <a:cubicBezTo>
                  <a:pt x="2816" y="19576"/>
                  <a:pt x="2777" y="19687"/>
                  <a:pt x="2822" y="19779"/>
                </a:cubicBezTo>
                <a:cubicBezTo>
                  <a:pt x="2846" y="19827"/>
                  <a:pt x="2869" y="19875"/>
                  <a:pt x="2893" y="19923"/>
                </a:cubicBezTo>
                <a:close/>
                <a:moveTo>
                  <a:pt x="4339" y="20607"/>
                </a:moveTo>
                <a:cubicBezTo>
                  <a:pt x="4531" y="20673"/>
                  <a:pt x="4723" y="20729"/>
                  <a:pt x="4914" y="20775"/>
                </a:cubicBezTo>
                <a:cubicBezTo>
                  <a:pt x="3970" y="19416"/>
                  <a:pt x="3174" y="17530"/>
                  <a:pt x="2600" y="15214"/>
                </a:cubicBezTo>
                <a:cubicBezTo>
                  <a:pt x="2575" y="15114"/>
                  <a:pt x="2475" y="15053"/>
                  <a:pt x="2374" y="15078"/>
                </a:cubicBezTo>
                <a:cubicBezTo>
                  <a:pt x="2275" y="15103"/>
                  <a:pt x="2215" y="15203"/>
                  <a:pt x="2239" y="15303"/>
                </a:cubicBezTo>
                <a:cubicBezTo>
                  <a:pt x="2776" y="17468"/>
                  <a:pt x="3491" y="19254"/>
                  <a:pt x="4339" y="20607"/>
                </a:cubicBezTo>
                <a:close/>
                <a:moveTo>
                  <a:pt x="8104" y="20514"/>
                </a:moveTo>
                <a:cubicBezTo>
                  <a:pt x="8222" y="20446"/>
                  <a:pt x="8333" y="20369"/>
                  <a:pt x="8437" y="20285"/>
                </a:cubicBezTo>
                <a:cubicBezTo>
                  <a:pt x="7626" y="19900"/>
                  <a:pt x="6153" y="17953"/>
                  <a:pt x="5246" y="13899"/>
                </a:cubicBezTo>
                <a:cubicBezTo>
                  <a:pt x="5223" y="13799"/>
                  <a:pt x="5123" y="13736"/>
                  <a:pt x="5024" y="13758"/>
                </a:cubicBezTo>
                <a:cubicBezTo>
                  <a:pt x="4924" y="13781"/>
                  <a:pt x="4861" y="13880"/>
                  <a:pt x="4884" y="13980"/>
                </a:cubicBezTo>
                <a:cubicBezTo>
                  <a:pt x="5735" y="17782"/>
                  <a:pt x="7106" y="19875"/>
                  <a:pt x="8104" y="20514"/>
                </a:cubicBezTo>
                <a:close/>
                <a:moveTo>
                  <a:pt x="9916" y="20770"/>
                </a:moveTo>
                <a:cubicBezTo>
                  <a:pt x="10058" y="20815"/>
                  <a:pt x="10205" y="20851"/>
                  <a:pt x="10358" y="20879"/>
                </a:cubicBezTo>
                <a:cubicBezTo>
                  <a:pt x="10833" y="20434"/>
                  <a:pt x="11299" y="19806"/>
                  <a:pt x="11733" y="19012"/>
                </a:cubicBezTo>
                <a:cubicBezTo>
                  <a:pt x="11783" y="18922"/>
                  <a:pt x="11749" y="18810"/>
                  <a:pt x="11660" y="18760"/>
                </a:cubicBezTo>
                <a:cubicBezTo>
                  <a:pt x="11569" y="18711"/>
                  <a:pt x="11457" y="18744"/>
                  <a:pt x="11408" y="18834"/>
                </a:cubicBezTo>
                <a:cubicBezTo>
                  <a:pt x="10936" y="19696"/>
                  <a:pt x="10425" y="20354"/>
                  <a:pt x="9916" y="20770"/>
                </a:cubicBezTo>
                <a:close/>
                <a:moveTo>
                  <a:pt x="11133" y="20947"/>
                </a:moveTo>
                <a:cubicBezTo>
                  <a:pt x="11303" y="20948"/>
                  <a:pt x="11477" y="20940"/>
                  <a:pt x="11652" y="20923"/>
                </a:cubicBezTo>
                <a:cubicBezTo>
                  <a:pt x="12722" y="19594"/>
                  <a:pt x="13633" y="17531"/>
                  <a:pt x="14275" y="14888"/>
                </a:cubicBezTo>
                <a:cubicBezTo>
                  <a:pt x="14299" y="14788"/>
                  <a:pt x="14238" y="14688"/>
                  <a:pt x="14139" y="14664"/>
                </a:cubicBezTo>
                <a:cubicBezTo>
                  <a:pt x="14039" y="14641"/>
                  <a:pt x="13939" y="14701"/>
                  <a:pt x="13914" y="14800"/>
                </a:cubicBezTo>
                <a:cubicBezTo>
                  <a:pt x="13246" y="17553"/>
                  <a:pt x="12263" y="19681"/>
                  <a:pt x="11133" y="20947"/>
                </a:cubicBezTo>
                <a:close/>
                <a:moveTo>
                  <a:pt x="12515" y="20775"/>
                </a:moveTo>
                <a:cubicBezTo>
                  <a:pt x="12611" y="20752"/>
                  <a:pt x="12707" y="20727"/>
                  <a:pt x="12803" y="20699"/>
                </a:cubicBezTo>
                <a:cubicBezTo>
                  <a:pt x="12801" y="20697"/>
                  <a:pt x="12798" y="20696"/>
                  <a:pt x="12796" y="20694"/>
                </a:cubicBezTo>
                <a:cubicBezTo>
                  <a:pt x="12711" y="20636"/>
                  <a:pt x="12596" y="20657"/>
                  <a:pt x="12538" y="20742"/>
                </a:cubicBezTo>
                <a:cubicBezTo>
                  <a:pt x="12531" y="20754"/>
                  <a:pt x="12523" y="20764"/>
                  <a:pt x="12515" y="20775"/>
                </a:cubicBezTo>
                <a:close/>
                <a:moveTo>
                  <a:pt x="13937" y="20255"/>
                </a:moveTo>
                <a:cubicBezTo>
                  <a:pt x="14136" y="20157"/>
                  <a:pt x="14332" y="20049"/>
                  <a:pt x="14523" y="19931"/>
                </a:cubicBezTo>
                <a:cubicBezTo>
                  <a:pt x="14921" y="19132"/>
                  <a:pt x="15281" y="18234"/>
                  <a:pt x="15599" y="17242"/>
                </a:cubicBezTo>
                <a:cubicBezTo>
                  <a:pt x="15630" y="17144"/>
                  <a:pt x="15576" y="17040"/>
                  <a:pt x="15479" y="17008"/>
                </a:cubicBezTo>
                <a:cubicBezTo>
                  <a:pt x="15381" y="16977"/>
                  <a:pt x="15276" y="17031"/>
                  <a:pt x="15245" y="17129"/>
                </a:cubicBezTo>
                <a:cubicBezTo>
                  <a:pt x="14866" y="18313"/>
                  <a:pt x="14427" y="19357"/>
                  <a:pt x="13937" y="20255"/>
                </a:cubicBezTo>
                <a:close/>
                <a:moveTo>
                  <a:pt x="11191" y="7521"/>
                </a:moveTo>
                <a:cubicBezTo>
                  <a:pt x="10477" y="8767"/>
                  <a:pt x="10002" y="10128"/>
                  <a:pt x="9781" y="11565"/>
                </a:cubicBezTo>
                <a:cubicBezTo>
                  <a:pt x="9524" y="13235"/>
                  <a:pt x="9164" y="14668"/>
                  <a:pt x="8710" y="15832"/>
                </a:cubicBezTo>
                <a:cubicBezTo>
                  <a:pt x="8255" y="14668"/>
                  <a:pt x="7895" y="13235"/>
                  <a:pt x="7638" y="11565"/>
                </a:cubicBezTo>
                <a:cubicBezTo>
                  <a:pt x="7365" y="9790"/>
                  <a:pt x="6715" y="8151"/>
                  <a:pt x="5705" y="6694"/>
                </a:cubicBezTo>
                <a:cubicBezTo>
                  <a:pt x="5647" y="6610"/>
                  <a:pt x="5531" y="6590"/>
                  <a:pt x="5447" y="6648"/>
                </a:cubicBezTo>
                <a:cubicBezTo>
                  <a:pt x="5363" y="6706"/>
                  <a:pt x="5343" y="6821"/>
                  <a:pt x="5401" y="6906"/>
                </a:cubicBezTo>
                <a:cubicBezTo>
                  <a:pt x="6377" y="8316"/>
                  <a:pt x="7007" y="9902"/>
                  <a:pt x="7271" y="11621"/>
                </a:cubicBezTo>
                <a:cubicBezTo>
                  <a:pt x="7565" y="13526"/>
                  <a:pt x="7991" y="15132"/>
                  <a:pt x="8539" y="16394"/>
                </a:cubicBezTo>
                <a:cubicBezTo>
                  <a:pt x="8569" y="16461"/>
                  <a:pt x="8636" y="16505"/>
                  <a:pt x="8710" y="16505"/>
                </a:cubicBezTo>
                <a:cubicBezTo>
                  <a:pt x="8783" y="16505"/>
                  <a:pt x="8850" y="16461"/>
                  <a:pt x="8880" y="16394"/>
                </a:cubicBezTo>
                <a:cubicBezTo>
                  <a:pt x="9428" y="15132"/>
                  <a:pt x="9855" y="13526"/>
                  <a:pt x="10148" y="11621"/>
                </a:cubicBezTo>
                <a:cubicBezTo>
                  <a:pt x="10362" y="10229"/>
                  <a:pt x="10822" y="8911"/>
                  <a:pt x="11513" y="7706"/>
                </a:cubicBezTo>
                <a:cubicBezTo>
                  <a:pt x="11564" y="7617"/>
                  <a:pt x="11533" y="7504"/>
                  <a:pt x="11444" y="7452"/>
                </a:cubicBezTo>
                <a:cubicBezTo>
                  <a:pt x="11356" y="7401"/>
                  <a:pt x="11242" y="7433"/>
                  <a:pt x="11191" y="7521"/>
                </a:cubicBezTo>
                <a:close/>
                <a:moveTo>
                  <a:pt x="8614" y="19748"/>
                </a:moveTo>
                <a:cubicBezTo>
                  <a:pt x="8643" y="19765"/>
                  <a:pt x="8676" y="19774"/>
                  <a:pt x="8710" y="19774"/>
                </a:cubicBezTo>
                <a:cubicBezTo>
                  <a:pt x="8743" y="19774"/>
                  <a:pt x="8775" y="19765"/>
                  <a:pt x="8805" y="19748"/>
                </a:cubicBezTo>
                <a:cubicBezTo>
                  <a:pt x="8825" y="19735"/>
                  <a:pt x="10842" y="18465"/>
                  <a:pt x="11879" y="12526"/>
                </a:cubicBezTo>
                <a:cubicBezTo>
                  <a:pt x="11897" y="12425"/>
                  <a:pt x="11829" y="12329"/>
                  <a:pt x="11728" y="12311"/>
                </a:cubicBezTo>
                <a:cubicBezTo>
                  <a:pt x="11626" y="12291"/>
                  <a:pt x="11531" y="12361"/>
                  <a:pt x="11514" y="12462"/>
                </a:cubicBezTo>
                <a:cubicBezTo>
                  <a:pt x="10726" y="16976"/>
                  <a:pt x="9313" y="18891"/>
                  <a:pt x="8715" y="19359"/>
                </a:cubicBezTo>
                <a:cubicBezTo>
                  <a:pt x="8310" y="19015"/>
                  <a:pt x="6643" y="17296"/>
                  <a:pt x="5804" y="11847"/>
                </a:cubicBezTo>
                <a:cubicBezTo>
                  <a:pt x="5610" y="10583"/>
                  <a:pt x="5183" y="9392"/>
                  <a:pt x="4536" y="8308"/>
                </a:cubicBezTo>
                <a:cubicBezTo>
                  <a:pt x="4484" y="8220"/>
                  <a:pt x="4370" y="8191"/>
                  <a:pt x="4282" y="8244"/>
                </a:cubicBezTo>
                <a:cubicBezTo>
                  <a:pt x="4194" y="8296"/>
                  <a:pt x="4165" y="8410"/>
                  <a:pt x="4218" y="8498"/>
                </a:cubicBezTo>
                <a:cubicBezTo>
                  <a:pt x="4840" y="9541"/>
                  <a:pt x="5250" y="10687"/>
                  <a:pt x="5438" y="11904"/>
                </a:cubicBezTo>
                <a:cubicBezTo>
                  <a:pt x="6433" y="18373"/>
                  <a:pt x="8592" y="19735"/>
                  <a:pt x="8614" y="19748"/>
                </a:cubicBezTo>
                <a:close/>
              </a:path>
            </a:pathLst>
          </a:custGeom>
          <a:solidFill>
            <a:srgbClr val="4A773C"/>
          </a:solidFill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Virsraksts 1">
            <a:extLst>
              <a:ext uri="{FF2B5EF4-FFF2-40B4-BE49-F238E27FC236}">
                <a16:creationId xmlns:a16="http://schemas.microsoft.com/office/drawing/2014/main" id="{EB45914A-3DD5-5583-25CE-9DF2A724E100}"/>
              </a:ext>
            </a:extLst>
          </p:cNvPr>
          <p:cNvSpPr txBox="1">
            <a:spLocks/>
          </p:cNvSpPr>
          <p:nvPr/>
        </p:nvSpPr>
        <p:spPr>
          <a:xfrm>
            <a:off x="9357360" y="3145582"/>
            <a:ext cx="8625840" cy="68409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2) bakterioloģiskajā aizsargjoslā paredzētās darbības realizēšanai jāveic ietekmes uz vidi sākotnējais </a:t>
            </a:r>
            <a:r>
              <a:rPr kumimoji="0" lang="lv-LV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izvērtējums</a:t>
            </a:r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likumā Par ietekmes uz vidi novērtējumu noteiktajos gadījumos;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endParaRPr kumimoji="0" lang="lv-LV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algn="l">
              <a:buClr>
                <a:prstClr val="black"/>
              </a:buClr>
              <a:defRPr/>
            </a:pPr>
            <a:r>
              <a:rPr lang="lv-LV" sz="2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3) ķīmiskajā aizsargjoslā būvju būvniecībai jāsaņem Valsts vides dienesta tehniskie noteikumi normatīvajos aktos paredzētajā kārtībā</a:t>
            </a:r>
            <a:endParaRPr kumimoji="0" lang="lv-LV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endParaRPr kumimoji="0" lang="lv-LV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F20B812-6421-D1F1-61B0-6C599167CF68}"/>
              </a:ext>
            </a:extLst>
          </p:cNvPr>
          <p:cNvSpPr/>
          <p:nvPr/>
        </p:nvSpPr>
        <p:spPr>
          <a:xfrm>
            <a:off x="1746988" y="2196239"/>
            <a:ext cx="7397012" cy="851761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Vēsturiskā redakcija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ED529C-6D5A-ACE0-4B77-50D274DC9576}"/>
              </a:ext>
            </a:extLst>
          </p:cNvPr>
          <p:cNvSpPr/>
          <p:nvPr/>
        </p:nvSpPr>
        <p:spPr>
          <a:xfrm>
            <a:off x="9357360" y="2222360"/>
            <a:ext cx="8625840" cy="82564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Aktuālā redakcija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Virsraksts 1">
            <a:extLst>
              <a:ext uri="{FF2B5EF4-FFF2-40B4-BE49-F238E27FC236}">
                <a16:creationId xmlns:a16="http://schemas.microsoft.com/office/drawing/2014/main" id="{5A8E0D3B-1291-459D-59B9-416B341ED45A}"/>
              </a:ext>
            </a:extLst>
          </p:cNvPr>
          <p:cNvSpPr txBox="1">
            <a:spLocks/>
          </p:cNvSpPr>
          <p:nvPr/>
        </p:nvSpPr>
        <p:spPr>
          <a:xfrm>
            <a:off x="1746988" y="3145582"/>
            <a:ext cx="7397012" cy="686709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 Izmaiņas 39.panta 2) un 3) punktā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endParaRPr kumimoji="0" lang="lv-LV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2) bakterioloģiskajā aizsargjoslā paredzētās darbības realizēšanai jāveic ietekmes uz vidi sākotnējais </a:t>
            </a:r>
            <a:r>
              <a:rPr kumimoji="0" lang="lv-LV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izvērtējums</a:t>
            </a:r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endParaRPr kumimoji="0" lang="lv-LV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r>
              <a:rPr lang="lv-LV" sz="2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3) ķīmiskajā aizsargjoslā paredzētās darbības realizēšanai jāsaņem Valsts vides dienesta tehniskie noteikumi</a:t>
            </a:r>
            <a:endParaRPr kumimoji="0" lang="lv-LV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endParaRPr kumimoji="0" lang="lv-LV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endParaRPr kumimoji="0" lang="lv-LV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endParaRPr kumimoji="0" lang="lv-LV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5D88BC-943C-8407-9FFC-F7F1E015A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4268" y="8280579"/>
            <a:ext cx="2237426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1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6">
            <a:extLst>
              <a:ext uri="{FF2B5EF4-FFF2-40B4-BE49-F238E27FC236}">
                <a16:creationId xmlns:a16="http://schemas.microsoft.com/office/drawing/2014/main" id="{DD48F5FD-2A3E-44A6-8913-C0AB0EC61F5B}"/>
              </a:ext>
            </a:extLst>
          </p:cNvPr>
          <p:cNvSpPr/>
          <p:nvPr/>
        </p:nvSpPr>
        <p:spPr>
          <a:xfrm>
            <a:off x="14233" y="-45266"/>
            <a:ext cx="18273767" cy="2098656"/>
          </a:xfrm>
          <a:prstGeom prst="rect">
            <a:avLst/>
          </a:prstGeom>
          <a:solidFill>
            <a:srgbClr val="598F49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8">
            <a:extLst>
              <a:ext uri="{FF2B5EF4-FFF2-40B4-BE49-F238E27FC236}">
                <a16:creationId xmlns:a16="http://schemas.microsoft.com/office/drawing/2014/main" id="{4D1D1CEF-73BE-4881-99BC-9F677DF1C611}"/>
              </a:ext>
            </a:extLst>
          </p:cNvPr>
          <p:cNvGrpSpPr/>
          <p:nvPr/>
        </p:nvGrpSpPr>
        <p:grpSpPr>
          <a:xfrm>
            <a:off x="332286" y="612029"/>
            <a:ext cx="18536176" cy="1195897"/>
            <a:chOff x="-80620" y="-1063562"/>
            <a:chExt cx="24714897" cy="1594530"/>
          </a:xfrm>
        </p:grpSpPr>
        <p:pic>
          <p:nvPicPr>
            <p:cNvPr id="24" name="Picture 9">
              <a:extLst>
                <a:ext uri="{FF2B5EF4-FFF2-40B4-BE49-F238E27FC236}">
                  <a16:creationId xmlns:a16="http://schemas.microsoft.com/office/drawing/2014/main" id="{45847E8B-5E75-44FA-849D-91E58548A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60" t="21264" r="6608" b="71845"/>
            <a:stretch>
              <a:fillRect/>
            </a:stretch>
          </p:blipFill>
          <p:spPr>
            <a:xfrm>
              <a:off x="-80620" y="64796"/>
              <a:ext cx="24714897" cy="466172"/>
            </a:xfrm>
            <a:prstGeom prst="rect">
              <a:avLst/>
            </a:prstGeom>
          </p:spPr>
        </p:pic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1F83DD94-B8E9-45AD-BF76-EFF53149E3BD}"/>
                </a:ext>
              </a:extLst>
            </p:cNvPr>
            <p:cNvSpPr txBox="1"/>
            <p:nvPr/>
          </p:nvSpPr>
          <p:spPr>
            <a:xfrm>
              <a:off x="1495502" y="-1063562"/>
              <a:ext cx="20756895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  Atļauju pārvaldes iesaiste būvniecības procesā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2" name="Google Shape;58;p13">
            <a:extLst>
              <a:ext uri="{FF2B5EF4-FFF2-40B4-BE49-F238E27FC236}">
                <a16:creationId xmlns:a16="http://schemas.microsoft.com/office/drawing/2014/main" id="{17E70F05-52B3-A607-B0BE-DAD7BA5B0EBC}"/>
              </a:ext>
            </a:extLst>
          </p:cNvPr>
          <p:cNvSpPr/>
          <p:nvPr/>
        </p:nvSpPr>
        <p:spPr>
          <a:xfrm rot="7337759">
            <a:off x="-192081" y="38577"/>
            <a:ext cx="2796057" cy="3189068"/>
          </a:xfrm>
          <a:custGeom>
            <a:avLst/>
            <a:gdLst/>
            <a:ahLst/>
            <a:cxnLst/>
            <a:rect l="l" t="t" r="r" b="b"/>
            <a:pathLst>
              <a:path w="17462" h="20948" extrusionOk="0">
                <a:moveTo>
                  <a:pt x="17421" y="13226"/>
                </a:moveTo>
                <a:cubicBezTo>
                  <a:pt x="17369" y="12966"/>
                  <a:pt x="17312" y="12713"/>
                  <a:pt x="17252" y="12464"/>
                </a:cubicBezTo>
                <a:cubicBezTo>
                  <a:pt x="17234" y="12545"/>
                  <a:pt x="17219" y="12626"/>
                  <a:pt x="17206" y="12708"/>
                </a:cubicBezTo>
                <a:cubicBezTo>
                  <a:pt x="16816" y="15247"/>
                  <a:pt x="16212" y="17450"/>
                  <a:pt x="15432" y="19265"/>
                </a:cubicBezTo>
                <a:cubicBezTo>
                  <a:pt x="15667" y="19062"/>
                  <a:pt x="15889" y="18841"/>
                  <a:pt x="16096" y="18603"/>
                </a:cubicBezTo>
                <a:cubicBezTo>
                  <a:pt x="16667" y="17100"/>
                  <a:pt x="17128" y="15374"/>
                  <a:pt x="17462" y="13446"/>
                </a:cubicBezTo>
                <a:cubicBezTo>
                  <a:pt x="17449" y="13373"/>
                  <a:pt x="17436" y="13300"/>
                  <a:pt x="17421" y="13226"/>
                </a:cubicBezTo>
                <a:close/>
                <a:moveTo>
                  <a:pt x="16991" y="11483"/>
                </a:moveTo>
                <a:cubicBezTo>
                  <a:pt x="16940" y="11307"/>
                  <a:pt x="16888" y="11135"/>
                  <a:pt x="16833" y="10965"/>
                </a:cubicBezTo>
                <a:cubicBezTo>
                  <a:pt x="16566" y="11455"/>
                  <a:pt x="16378" y="11994"/>
                  <a:pt x="16290" y="12567"/>
                </a:cubicBezTo>
                <a:cubicBezTo>
                  <a:pt x="16087" y="13883"/>
                  <a:pt x="15824" y="15124"/>
                  <a:pt x="15507" y="16257"/>
                </a:cubicBezTo>
                <a:cubicBezTo>
                  <a:pt x="15479" y="16355"/>
                  <a:pt x="15537" y="16458"/>
                  <a:pt x="15635" y="16485"/>
                </a:cubicBezTo>
                <a:cubicBezTo>
                  <a:pt x="15734" y="16513"/>
                  <a:pt x="15837" y="16455"/>
                  <a:pt x="15864" y="16356"/>
                </a:cubicBezTo>
                <a:cubicBezTo>
                  <a:pt x="16185" y="15210"/>
                  <a:pt x="16452" y="13954"/>
                  <a:pt x="16656" y="12623"/>
                </a:cubicBezTo>
                <a:cubicBezTo>
                  <a:pt x="16718" y="12223"/>
                  <a:pt x="16832" y="11841"/>
                  <a:pt x="16991" y="11483"/>
                </a:cubicBezTo>
                <a:close/>
                <a:moveTo>
                  <a:pt x="16600" y="10279"/>
                </a:moveTo>
                <a:cubicBezTo>
                  <a:pt x="16548" y="10135"/>
                  <a:pt x="16495" y="9994"/>
                  <a:pt x="16442" y="9855"/>
                </a:cubicBezTo>
                <a:cubicBezTo>
                  <a:pt x="15897" y="10599"/>
                  <a:pt x="15519" y="11473"/>
                  <a:pt x="15373" y="12426"/>
                </a:cubicBezTo>
                <a:cubicBezTo>
                  <a:pt x="14893" y="15545"/>
                  <a:pt x="14057" y="18191"/>
                  <a:pt x="12956" y="20079"/>
                </a:cubicBezTo>
                <a:cubicBezTo>
                  <a:pt x="12905" y="20168"/>
                  <a:pt x="12935" y="20281"/>
                  <a:pt x="13024" y="20333"/>
                </a:cubicBezTo>
                <a:cubicBezTo>
                  <a:pt x="13112" y="20385"/>
                  <a:pt x="13226" y="20355"/>
                  <a:pt x="13277" y="20266"/>
                </a:cubicBezTo>
                <a:cubicBezTo>
                  <a:pt x="14401" y="18338"/>
                  <a:pt x="15253" y="15647"/>
                  <a:pt x="15740" y="12482"/>
                </a:cubicBezTo>
                <a:cubicBezTo>
                  <a:pt x="15864" y="11675"/>
                  <a:pt x="16165" y="10929"/>
                  <a:pt x="16600" y="10279"/>
                </a:cubicBezTo>
                <a:close/>
                <a:moveTo>
                  <a:pt x="16171" y="9191"/>
                </a:moveTo>
                <a:cubicBezTo>
                  <a:pt x="16115" y="9063"/>
                  <a:pt x="16060" y="8936"/>
                  <a:pt x="16003" y="8811"/>
                </a:cubicBezTo>
                <a:cubicBezTo>
                  <a:pt x="15182" y="9764"/>
                  <a:pt x="14615" y="10948"/>
                  <a:pt x="14411" y="12278"/>
                </a:cubicBezTo>
                <a:cubicBezTo>
                  <a:pt x="14342" y="12720"/>
                  <a:pt x="14265" y="13163"/>
                  <a:pt x="14180" y="13592"/>
                </a:cubicBezTo>
                <a:cubicBezTo>
                  <a:pt x="14160" y="13693"/>
                  <a:pt x="14226" y="13790"/>
                  <a:pt x="14326" y="13810"/>
                </a:cubicBezTo>
                <a:cubicBezTo>
                  <a:pt x="14338" y="13813"/>
                  <a:pt x="14350" y="13814"/>
                  <a:pt x="14362" y="13814"/>
                </a:cubicBezTo>
                <a:cubicBezTo>
                  <a:pt x="14449" y="13814"/>
                  <a:pt x="14527" y="13752"/>
                  <a:pt x="14544" y="13664"/>
                </a:cubicBezTo>
                <a:cubicBezTo>
                  <a:pt x="14630" y="13230"/>
                  <a:pt x="14708" y="12782"/>
                  <a:pt x="14777" y="12334"/>
                </a:cubicBezTo>
                <a:cubicBezTo>
                  <a:pt x="14961" y="11139"/>
                  <a:pt x="15456" y="10068"/>
                  <a:pt x="16171" y="9191"/>
                </a:cubicBezTo>
                <a:close/>
                <a:moveTo>
                  <a:pt x="15720" y="8218"/>
                </a:moveTo>
                <a:cubicBezTo>
                  <a:pt x="15661" y="8100"/>
                  <a:pt x="15602" y="7984"/>
                  <a:pt x="15542" y="7869"/>
                </a:cubicBezTo>
                <a:cubicBezTo>
                  <a:pt x="14456" y="9003"/>
                  <a:pt x="13704" y="10467"/>
                  <a:pt x="13448" y="12130"/>
                </a:cubicBezTo>
                <a:cubicBezTo>
                  <a:pt x="13102" y="14379"/>
                  <a:pt x="12545" y="16398"/>
                  <a:pt x="11837" y="17968"/>
                </a:cubicBezTo>
                <a:cubicBezTo>
                  <a:pt x="11795" y="18062"/>
                  <a:pt x="11837" y="18172"/>
                  <a:pt x="11930" y="18214"/>
                </a:cubicBezTo>
                <a:cubicBezTo>
                  <a:pt x="12024" y="18257"/>
                  <a:pt x="12134" y="18214"/>
                  <a:pt x="12175" y="18121"/>
                </a:cubicBezTo>
                <a:cubicBezTo>
                  <a:pt x="12907" y="16497"/>
                  <a:pt x="13458" y="14501"/>
                  <a:pt x="13815" y="12186"/>
                </a:cubicBezTo>
                <a:cubicBezTo>
                  <a:pt x="14051" y="10648"/>
                  <a:pt x="14734" y="9286"/>
                  <a:pt x="15720" y="8218"/>
                </a:cubicBezTo>
                <a:close/>
                <a:moveTo>
                  <a:pt x="15263" y="7359"/>
                </a:moveTo>
                <a:cubicBezTo>
                  <a:pt x="15199" y="7246"/>
                  <a:pt x="15135" y="7136"/>
                  <a:pt x="15070" y="7027"/>
                </a:cubicBezTo>
                <a:cubicBezTo>
                  <a:pt x="13750" y="8319"/>
                  <a:pt x="12832" y="10030"/>
                  <a:pt x="12531" y="11989"/>
                </a:cubicBezTo>
                <a:cubicBezTo>
                  <a:pt x="11720" y="17261"/>
                  <a:pt x="9957" y="19833"/>
                  <a:pt x="8992" y="20284"/>
                </a:cubicBezTo>
                <a:cubicBezTo>
                  <a:pt x="9097" y="20369"/>
                  <a:pt x="9208" y="20446"/>
                  <a:pt x="9327" y="20515"/>
                </a:cubicBezTo>
                <a:cubicBezTo>
                  <a:pt x="10508" y="19765"/>
                  <a:pt x="12132" y="17022"/>
                  <a:pt x="12898" y="12045"/>
                </a:cubicBezTo>
                <a:cubicBezTo>
                  <a:pt x="13181" y="10203"/>
                  <a:pt x="14035" y="8588"/>
                  <a:pt x="15263" y="7359"/>
                </a:cubicBezTo>
                <a:close/>
                <a:moveTo>
                  <a:pt x="14774" y="6545"/>
                </a:moveTo>
                <a:cubicBezTo>
                  <a:pt x="14706" y="6438"/>
                  <a:pt x="14637" y="6333"/>
                  <a:pt x="14569" y="6230"/>
                </a:cubicBezTo>
                <a:cubicBezTo>
                  <a:pt x="13257" y="7460"/>
                  <a:pt x="12280" y="9055"/>
                  <a:pt x="11811" y="10888"/>
                </a:cubicBezTo>
                <a:cubicBezTo>
                  <a:pt x="11785" y="10987"/>
                  <a:pt x="11845" y="11088"/>
                  <a:pt x="11944" y="11114"/>
                </a:cubicBezTo>
                <a:cubicBezTo>
                  <a:pt x="11960" y="11117"/>
                  <a:pt x="11975" y="11119"/>
                  <a:pt x="11991" y="11119"/>
                </a:cubicBezTo>
                <a:cubicBezTo>
                  <a:pt x="12073" y="11119"/>
                  <a:pt x="12149" y="11064"/>
                  <a:pt x="12170" y="10980"/>
                </a:cubicBezTo>
                <a:cubicBezTo>
                  <a:pt x="12616" y="9239"/>
                  <a:pt x="13537" y="7722"/>
                  <a:pt x="14774" y="6545"/>
                </a:cubicBezTo>
                <a:close/>
                <a:moveTo>
                  <a:pt x="14242" y="5756"/>
                </a:moveTo>
                <a:cubicBezTo>
                  <a:pt x="14169" y="5654"/>
                  <a:pt x="14095" y="5553"/>
                  <a:pt x="14022" y="5454"/>
                </a:cubicBezTo>
                <a:cubicBezTo>
                  <a:pt x="12289" y="7044"/>
                  <a:pt x="11082" y="9212"/>
                  <a:pt x="10698" y="11706"/>
                </a:cubicBezTo>
                <a:cubicBezTo>
                  <a:pt x="10162" y="15185"/>
                  <a:pt x="9276" y="17032"/>
                  <a:pt x="8710" y="17909"/>
                </a:cubicBezTo>
                <a:cubicBezTo>
                  <a:pt x="8143" y="17032"/>
                  <a:pt x="7257" y="15185"/>
                  <a:pt x="6721" y="11706"/>
                </a:cubicBezTo>
                <a:cubicBezTo>
                  <a:pt x="6338" y="9215"/>
                  <a:pt x="5133" y="7049"/>
                  <a:pt x="3404" y="5459"/>
                </a:cubicBezTo>
                <a:cubicBezTo>
                  <a:pt x="3331" y="5558"/>
                  <a:pt x="3257" y="5658"/>
                  <a:pt x="3184" y="5761"/>
                </a:cubicBezTo>
                <a:cubicBezTo>
                  <a:pt x="4836" y="7293"/>
                  <a:pt x="5986" y="9373"/>
                  <a:pt x="6354" y="11762"/>
                </a:cubicBezTo>
                <a:cubicBezTo>
                  <a:pt x="6952" y="15645"/>
                  <a:pt x="7992" y="17555"/>
                  <a:pt x="8558" y="18347"/>
                </a:cubicBezTo>
                <a:cubicBezTo>
                  <a:pt x="8593" y="18396"/>
                  <a:pt x="8650" y="18425"/>
                  <a:pt x="8710" y="18425"/>
                </a:cubicBezTo>
                <a:cubicBezTo>
                  <a:pt x="8770" y="18425"/>
                  <a:pt x="8826" y="18396"/>
                  <a:pt x="8860" y="18347"/>
                </a:cubicBezTo>
                <a:cubicBezTo>
                  <a:pt x="9427" y="17554"/>
                  <a:pt x="10467" y="15645"/>
                  <a:pt x="11065" y="11762"/>
                </a:cubicBezTo>
                <a:cubicBezTo>
                  <a:pt x="11433" y="9370"/>
                  <a:pt x="12586" y="7289"/>
                  <a:pt x="14242" y="5756"/>
                </a:cubicBezTo>
                <a:close/>
                <a:moveTo>
                  <a:pt x="13681" y="5012"/>
                </a:moveTo>
                <a:cubicBezTo>
                  <a:pt x="13603" y="4914"/>
                  <a:pt x="13525" y="4818"/>
                  <a:pt x="13447" y="4724"/>
                </a:cubicBezTo>
                <a:cubicBezTo>
                  <a:pt x="12796" y="5311"/>
                  <a:pt x="12209" y="5976"/>
                  <a:pt x="11701" y="6712"/>
                </a:cubicBezTo>
                <a:cubicBezTo>
                  <a:pt x="11643" y="6796"/>
                  <a:pt x="11664" y="6912"/>
                  <a:pt x="11749" y="6970"/>
                </a:cubicBezTo>
                <a:cubicBezTo>
                  <a:pt x="11781" y="6992"/>
                  <a:pt x="11818" y="7003"/>
                  <a:pt x="11854" y="7003"/>
                </a:cubicBezTo>
                <a:cubicBezTo>
                  <a:pt x="11913" y="7003"/>
                  <a:pt x="11971" y="6975"/>
                  <a:pt x="12007" y="6923"/>
                </a:cubicBezTo>
                <a:cubicBezTo>
                  <a:pt x="12494" y="6216"/>
                  <a:pt x="13057" y="5577"/>
                  <a:pt x="13681" y="5012"/>
                </a:cubicBezTo>
                <a:close/>
                <a:moveTo>
                  <a:pt x="13083" y="4299"/>
                </a:moveTo>
                <a:cubicBezTo>
                  <a:pt x="12999" y="4204"/>
                  <a:pt x="12916" y="4112"/>
                  <a:pt x="12833" y="4023"/>
                </a:cubicBezTo>
                <a:cubicBezTo>
                  <a:pt x="10763" y="5895"/>
                  <a:pt x="9320" y="8464"/>
                  <a:pt x="8864" y="11424"/>
                </a:cubicBezTo>
                <a:cubicBezTo>
                  <a:pt x="8817" y="11734"/>
                  <a:pt x="8765" y="12038"/>
                  <a:pt x="8710" y="12333"/>
                </a:cubicBezTo>
                <a:cubicBezTo>
                  <a:pt x="8654" y="12039"/>
                  <a:pt x="8602" y="11735"/>
                  <a:pt x="8555" y="11424"/>
                </a:cubicBezTo>
                <a:cubicBezTo>
                  <a:pt x="8465" y="10841"/>
                  <a:pt x="8335" y="10263"/>
                  <a:pt x="8168" y="9706"/>
                </a:cubicBezTo>
                <a:cubicBezTo>
                  <a:pt x="8139" y="9608"/>
                  <a:pt x="8036" y="9552"/>
                  <a:pt x="7937" y="9581"/>
                </a:cubicBezTo>
                <a:cubicBezTo>
                  <a:pt x="7839" y="9611"/>
                  <a:pt x="7784" y="9714"/>
                  <a:pt x="7813" y="9812"/>
                </a:cubicBezTo>
                <a:cubicBezTo>
                  <a:pt x="7974" y="10353"/>
                  <a:pt x="8101" y="10915"/>
                  <a:pt x="8188" y="11480"/>
                </a:cubicBezTo>
                <a:cubicBezTo>
                  <a:pt x="8287" y="12120"/>
                  <a:pt x="8401" y="12729"/>
                  <a:pt x="8529" y="13290"/>
                </a:cubicBezTo>
                <a:cubicBezTo>
                  <a:pt x="8548" y="13374"/>
                  <a:pt x="8623" y="13434"/>
                  <a:pt x="8710" y="13434"/>
                </a:cubicBezTo>
                <a:cubicBezTo>
                  <a:pt x="8796" y="13434"/>
                  <a:pt x="8871" y="13374"/>
                  <a:pt x="8890" y="13290"/>
                </a:cubicBezTo>
                <a:cubicBezTo>
                  <a:pt x="9019" y="12724"/>
                  <a:pt x="9134" y="12115"/>
                  <a:pt x="9231" y="11480"/>
                </a:cubicBezTo>
                <a:cubicBezTo>
                  <a:pt x="9673" y="8608"/>
                  <a:pt x="11074" y="6115"/>
                  <a:pt x="13083" y="4299"/>
                </a:cubicBezTo>
                <a:close/>
                <a:moveTo>
                  <a:pt x="12455" y="3625"/>
                </a:moveTo>
                <a:cubicBezTo>
                  <a:pt x="12366" y="3535"/>
                  <a:pt x="12279" y="3448"/>
                  <a:pt x="12193" y="3364"/>
                </a:cubicBezTo>
                <a:cubicBezTo>
                  <a:pt x="10681" y="4733"/>
                  <a:pt x="9474" y="6452"/>
                  <a:pt x="8710" y="8424"/>
                </a:cubicBezTo>
                <a:cubicBezTo>
                  <a:pt x="7946" y="6454"/>
                  <a:pt x="6741" y="4737"/>
                  <a:pt x="5232" y="3368"/>
                </a:cubicBezTo>
                <a:cubicBezTo>
                  <a:pt x="5146" y="3453"/>
                  <a:pt x="5058" y="3540"/>
                  <a:pt x="4969" y="3631"/>
                </a:cubicBezTo>
                <a:cubicBezTo>
                  <a:pt x="6561" y="5071"/>
                  <a:pt x="7805" y="6907"/>
                  <a:pt x="8534" y="9025"/>
                </a:cubicBezTo>
                <a:cubicBezTo>
                  <a:pt x="8560" y="9100"/>
                  <a:pt x="8630" y="9150"/>
                  <a:pt x="8710" y="9150"/>
                </a:cubicBezTo>
                <a:cubicBezTo>
                  <a:pt x="8788" y="9150"/>
                  <a:pt x="8859" y="9100"/>
                  <a:pt x="8885" y="9025"/>
                </a:cubicBezTo>
                <a:cubicBezTo>
                  <a:pt x="9615" y="6905"/>
                  <a:pt x="10861" y="5066"/>
                  <a:pt x="12455" y="3625"/>
                </a:cubicBezTo>
                <a:close/>
                <a:moveTo>
                  <a:pt x="11786" y="2979"/>
                </a:moveTo>
                <a:cubicBezTo>
                  <a:pt x="11692" y="2893"/>
                  <a:pt x="11600" y="2810"/>
                  <a:pt x="11510" y="2731"/>
                </a:cubicBezTo>
                <a:cubicBezTo>
                  <a:pt x="10408" y="3739"/>
                  <a:pt x="9457" y="4925"/>
                  <a:pt x="8706" y="6262"/>
                </a:cubicBezTo>
                <a:cubicBezTo>
                  <a:pt x="8656" y="6351"/>
                  <a:pt x="8688" y="6464"/>
                  <a:pt x="8777" y="6514"/>
                </a:cubicBezTo>
                <a:cubicBezTo>
                  <a:pt x="8806" y="6530"/>
                  <a:pt x="8837" y="6538"/>
                  <a:pt x="8868" y="6538"/>
                </a:cubicBezTo>
                <a:cubicBezTo>
                  <a:pt x="8933" y="6538"/>
                  <a:pt x="8996" y="6504"/>
                  <a:pt x="9030" y="6443"/>
                </a:cubicBezTo>
                <a:cubicBezTo>
                  <a:pt x="9767" y="5131"/>
                  <a:pt x="10702" y="3967"/>
                  <a:pt x="11786" y="2979"/>
                </a:cubicBezTo>
                <a:close/>
                <a:moveTo>
                  <a:pt x="11079" y="2362"/>
                </a:moveTo>
                <a:cubicBezTo>
                  <a:pt x="10978" y="2278"/>
                  <a:pt x="10882" y="2200"/>
                  <a:pt x="10791" y="2128"/>
                </a:cubicBezTo>
                <a:cubicBezTo>
                  <a:pt x="10023" y="2842"/>
                  <a:pt x="9323" y="3640"/>
                  <a:pt x="8710" y="4517"/>
                </a:cubicBezTo>
                <a:cubicBezTo>
                  <a:pt x="8471" y="4177"/>
                  <a:pt x="8217" y="3843"/>
                  <a:pt x="7951" y="3523"/>
                </a:cubicBezTo>
                <a:cubicBezTo>
                  <a:pt x="7886" y="3445"/>
                  <a:pt x="7769" y="3434"/>
                  <a:pt x="7690" y="3499"/>
                </a:cubicBezTo>
                <a:cubicBezTo>
                  <a:pt x="7611" y="3564"/>
                  <a:pt x="7600" y="3682"/>
                  <a:pt x="7666" y="3760"/>
                </a:cubicBezTo>
                <a:cubicBezTo>
                  <a:pt x="7982" y="4141"/>
                  <a:pt x="8281" y="4540"/>
                  <a:pt x="8556" y="4948"/>
                </a:cubicBezTo>
                <a:cubicBezTo>
                  <a:pt x="8590" y="4999"/>
                  <a:pt x="8648" y="5029"/>
                  <a:pt x="8710" y="5029"/>
                </a:cubicBezTo>
                <a:cubicBezTo>
                  <a:pt x="8771" y="5029"/>
                  <a:pt x="8829" y="4999"/>
                  <a:pt x="8863" y="4948"/>
                </a:cubicBezTo>
                <a:cubicBezTo>
                  <a:pt x="9507" y="3993"/>
                  <a:pt x="10252" y="3128"/>
                  <a:pt x="11079" y="2362"/>
                </a:cubicBezTo>
                <a:close/>
                <a:moveTo>
                  <a:pt x="9683" y="1126"/>
                </a:moveTo>
                <a:cubicBezTo>
                  <a:pt x="9602" y="1027"/>
                  <a:pt x="9527" y="928"/>
                  <a:pt x="9459" y="830"/>
                </a:cubicBezTo>
                <a:cubicBezTo>
                  <a:pt x="9201" y="1071"/>
                  <a:pt x="8951" y="1320"/>
                  <a:pt x="8710" y="1579"/>
                </a:cubicBezTo>
                <a:cubicBezTo>
                  <a:pt x="8470" y="1322"/>
                  <a:pt x="8222" y="1075"/>
                  <a:pt x="7967" y="836"/>
                </a:cubicBezTo>
                <a:cubicBezTo>
                  <a:pt x="7898" y="935"/>
                  <a:pt x="7823" y="1034"/>
                  <a:pt x="7741" y="1132"/>
                </a:cubicBezTo>
                <a:cubicBezTo>
                  <a:pt x="8028" y="1403"/>
                  <a:pt x="8305" y="1685"/>
                  <a:pt x="8572" y="1978"/>
                </a:cubicBezTo>
                <a:cubicBezTo>
                  <a:pt x="8607" y="2016"/>
                  <a:pt x="8658" y="2038"/>
                  <a:pt x="8710" y="2038"/>
                </a:cubicBezTo>
                <a:cubicBezTo>
                  <a:pt x="8762" y="2038"/>
                  <a:pt x="8811" y="2016"/>
                  <a:pt x="8846" y="1978"/>
                </a:cubicBezTo>
                <a:cubicBezTo>
                  <a:pt x="9115" y="1683"/>
                  <a:pt x="9395" y="1399"/>
                  <a:pt x="9683" y="1126"/>
                </a:cubicBezTo>
                <a:close/>
                <a:moveTo>
                  <a:pt x="9161" y="345"/>
                </a:moveTo>
                <a:cubicBezTo>
                  <a:pt x="9096" y="225"/>
                  <a:pt x="9040" y="109"/>
                  <a:pt x="8991" y="0"/>
                </a:cubicBezTo>
                <a:cubicBezTo>
                  <a:pt x="8896" y="85"/>
                  <a:pt x="8802" y="170"/>
                  <a:pt x="8710" y="259"/>
                </a:cubicBezTo>
                <a:cubicBezTo>
                  <a:pt x="8620" y="173"/>
                  <a:pt x="8527" y="90"/>
                  <a:pt x="8435" y="7"/>
                </a:cubicBezTo>
                <a:cubicBezTo>
                  <a:pt x="8387" y="116"/>
                  <a:pt x="8330" y="231"/>
                  <a:pt x="8266" y="351"/>
                </a:cubicBezTo>
                <a:cubicBezTo>
                  <a:pt x="8372" y="449"/>
                  <a:pt x="8476" y="549"/>
                  <a:pt x="8580" y="649"/>
                </a:cubicBezTo>
                <a:cubicBezTo>
                  <a:pt x="8616" y="685"/>
                  <a:pt x="8663" y="703"/>
                  <a:pt x="8710" y="703"/>
                </a:cubicBezTo>
                <a:cubicBezTo>
                  <a:pt x="8757" y="703"/>
                  <a:pt x="8803" y="685"/>
                  <a:pt x="8840" y="649"/>
                </a:cubicBezTo>
                <a:cubicBezTo>
                  <a:pt x="8945" y="546"/>
                  <a:pt x="9052" y="445"/>
                  <a:pt x="9161" y="345"/>
                </a:cubicBezTo>
                <a:close/>
                <a:moveTo>
                  <a:pt x="7362" y="1537"/>
                </a:moveTo>
                <a:cubicBezTo>
                  <a:pt x="7273" y="1621"/>
                  <a:pt x="7178" y="1703"/>
                  <a:pt x="7078" y="1782"/>
                </a:cubicBezTo>
                <a:cubicBezTo>
                  <a:pt x="7606" y="2281"/>
                  <a:pt x="8103" y="2818"/>
                  <a:pt x="8565" y="3395"/>
                </a:cubicBezTo>
                <a:cubicBezTo>
                  <a:pt x="8600" y="3439"/>
                  <a:pt x="8653" y="3464"/>
                  <a:pt x="8710" y="3464"/>
                </a:cubicBezTo>
                <a:cubicBezTo>
                  <a:pt x="8766" y="3464"/>
                  <a:pt x="8819" y="3439"/>
                  <a:pt x="8855" y="3395"/>
                </a:cubicBezTo>
                <a:cubicBezTo>
                  <a:pt x="9205" y="2957"/>
                  <a:pt x="9583" y="2533"/>
                  <a:pt x="9979" y="2133"/>
                </a:cubicBezTo>
                <a:cubicBezTo>
                  <a:pt x="10051" y="2061"/>
                  <a:pt x="10051" y="1943"/>
                  <a:pt x="9978" y="1871"/>
                </a:cubicBezTo>
                <a:cubicBezTo>
                  <a:pt x="9905" y="1798"/>
                  <a:pt x="9788" y="1799"/>
                  <a:pt x="9716" y="1872"/>
                </a:cubicBezTo>
                <a:cubicBezTo>
                  <a:pt x="9365" y="2226"/>
                  <a:pt x="9027" y="2600"/>
                  <a:pt x="8710" y="2985"/>
                </a:cubicBezTo>
                <a:cubicBezTo>
                  <a:pt x="8287" y="2472"/>
                  <a:pt x="7837" y="1989"/>
                  <a:pt x="7362" y="1537"/>
                </a:cubicBezTo>
                <a:close/>
                <a:moveTo>
                  <a:pt x="6636" y="2130"/>
                </a:moveTo>
                <a:cubicBezTo>
                  <a:pt x="6545" y="2203"/>
                  <a:pt x="6448" y="2281"/>
                  <a:pt x="6345" y="2366"/>
                </a:cubicBezTo>
                <a:cubicBezTo>
                  <a:pt x="6518" y="2526"/>
                  <a:pt x="6687" y="2691"/>
                  <a:pt x="6853" y="2861"/>
                </a:cubicBezTo>
                <a:cubicBezTo>
                  <a:pt x="6925" y="2934"/>
                  <a:pt x="7043" y="2935"/>
                  <a:pt x="7115" y="2863"/>
                </a:cubicBezTo>
                <a:cubicBezTo>
                  <a:pt x="7189" y="2792"/>
                  <a:pt x="7190" y="2674"/>
                  <a:pt x="7118" y="2601"/>
                </a:cubicBezTo>
                <a:cubicBezTo>
                  <a:pt x="6960" y="2440"/>
                  <a:pt x="6800" y="2283"/>
                  <a:pt x="6636" y="2130"/>
                </a:cubicBezTo>
                <a:close/>
                <a:moveTo>
                  <a:pt x="5906" y="2742"/>
                </a:moveTo>
                <a:cubicBezTo>
                  <a:pt x="5816" y="2821"/>
                  <a:pt x="5724" y="2905"/>
                  <a:pt x="5629" y="2992"/>
                </a:cubicBezTo>
                <a:cubicBezTo>
                  <a:pt x="6573" y="3846"/>
                  <a:pt x="7404" y="4830"/>
                  <a:pt x="8085" y="5928"/>
                </a:cubicBezTo>
                <a:cubicBezTo>
                  <a:pt x="8139" y="6015"/>
                  <a:pt x="8253" y="6042"/>
                  <a:pt x="8340" y="5988"/>
                </a:cubicBezTo>
                <a:cubicBezTo>
                  <a:pt x="8427" y="5934"/>
                  <a:pt x="8454" y="5820"/>
                  <a:pt x="8400" y="5733"/>
                </a:cubicBezTo>
                <a:cubicBezTo>
                  <a:pt x="7707" y="4615"/>
                  <a:pt x="6864" y="3613"/>
                  <a:pt x="5906" y="2742"/>
                </a:cubicBezTo>
                <a:close/>
                <a:moveTo>
                  <a:pt x="4591" y="4029"/>
                </a:moveTo>
                <a:cubicBezTo>
                  <a:pt x="4508" y="4119"/>
                  <a:pt x="4425" y="4211"/>
                  <a:pt x="4341" y="4305"/>
                </a:cubicBezTo>
                <a:cubicBezTo>
                  <a:pt x="5627" y="5467"/>
                  <a:pt x="6670" y="6911"/>
                  <a:pt x="7369" y="8574"/>
                </a:cubicBezTo>
                <a:cubicBezTo>
                  <a:pt x="7409" y="8668"/>
                  <a:pt x="7517" y="8712"/>
                  <a:pt x="7612" y="8673"/>
                </a:cubicBezTo>
                <a:cubicBezTo>
                  <a:pt x="7706" y="8633"/>
                  <a:pt x="7751" y="8524"/>
                  <a:pt x="7711" y="8430"/>
                </a:cubicBezTo>
                <a:cubicBezTo>
                  <a:pt x="6990" y="6716"/>
                  <a:pt x="5916" y="5227"/>
                  <a:pt x="4591" y="4029"/>
                </a:cubicBezTo>
                <a:close/>
                <a:moveTo>
                  <a:pt x="3980" y="4727"/>
                </a:moveTo>
                <a:cubicBezTo>
                  <a:pt x="3902" y="4821"/>
                  <a:pt x="3824" y="4917"/>
                  <a:pt x="3746" y="5015"/>
                </a:cubicBezTo>
                <a:cubicBezTo>
                  <a:pt x="4027" y="5271"/>
                  <a:pt x="4296" y="5542"/>
                  <a:pt x="4551" y="5828"/>
                </a:cubicBezTo>
                <a:cubicBezTo>
                  <a:pt x="4620" y="5905"/>
                  <a:pt x="4737" y="5911"/>
                  <a:pt x="4814" y="5843"/>
                </a:cubicBezTo>
                <a:cubicBezTo>
                  <a:pt x="4890" y="5775"/>
                  <a:pt x="4897" y="5657"/>
                  <a:pt x="4828" y="5581"/>
                </a:cubicBezTo>
                <a:cubicBezTo>
                  <a:pt x="4560" y="5280"/>
                  <a:pt x="4277" y="4995"/>
                  <a:pt x="3980" y="4727"/>
                </a:cubicBezTo>
                <a:close/>
                <a:moveTo>
                  <a:pt x="2864" y="6225"/>
                </a:moveTo>
                <a:cubicBezTo>
                  <a:pt x="2795" y="6328"/>
                  <a:pt x="2726" y="6434"/>
                  <a:pt x="2658" y="6541"/>
                </a:cubicBezTo>
                <a:cubicBezTo>
                  <a:pt x="2962" y="6831"/>
                  <a:pt x="3248" y="7144"/>
                  <a:pt x="3514" y="7479"/>
                </a:cubicBezTo>
                <a:cubicBezTo>
                  <a:pt x="3577" y="7558"/>
                  <a:pt x="3694" y="7572"/>
                  <a:pt x="3774" y="7508"/>
                </a:cubicBezTo>
                <a:cubicBezTo>
                  <a:pt x="3855" y="7445"/>
                  <a:pt x="3868" y="7328"/>
                  <a:pt x="3804" y="7248"/>
                </a:cubicBezTo>
                <a:cubicBezTo>
                  <a:pt x="3513" y="6881"/>
                  <a:pt x="3199" y="6540"/>
                  <a:pt x="2864" y="6225"/>
                </a:cubicBezTo>
                <a:close/>
                <a:moveTo>
                  <a:pt x="2356" y="7033"/>
                </a:moveTo>
                <a:cubicBezTo>
                  <a:pt x="2291" y="7141"/>
                  <a:pt x="2228" y="7251"/>
                  <a:pt x="2164" y="7363"/>
                </a:cubicBezTo>
                <a:cubicBezTo>
                  <a:pt x="3388" y="8593"/>
                  <a:pt x="4238" y="10206"/>
                  <a:pt x="4521" y="12045"/>
                </a:cubicBezTo>
                <a:cubicBezTo>
                  <a:pt x="4556" y="12270"/>
                  <a:pt x="4592" y="12489"/>
                  <a:pt x="4630" y="12705"/>
                </a:cubicBezTo>
                <a:cubicBezTo>
                  <a:pt x="4648" y="12805"/>
                  <a:pt x="4744" y="12874"/>
                  <a:pt x="4845" y="12855"/>
                </a:cubicBezTo>
                <a:cubicBezTo>
                  <a:pt x="4945" y="12838"/>
                  <a:pt x="5013" y="12741"/>
                  <a:pt x="4995" y="12641"/>
                </a:cubicBezTo>
                <a:cubicBezTo>
                  <a:pt x="4958" y="12428"/>
                  <a:pt x="4922" y="12211"/>
                  <a:pt x="4888" y="11989"/>
                </a:cubicBezTo>
                <a:cubicBezTo>
                  <a:pt x="4587" y="10034"/>
                  <a:pt x="3672" y="8324"/>
                  <a:pt x="2356" y="7033"/>
                </a:cubicBezTo>
                <a:close/>
                <a:moveTo>
                  <a:pt x="1886" y="7873"/>
                </a:moveTo>
                <a:cubicBezTo>
                  <a:pt x="1825" y="7989"/>
                  <a:pt x="1765" y="8108"/>
                  <a:pt x="1705" y="8228"/>
                </a:cubicBezTo>
                <a:cubicBezTo>
                  <a:pt x="2688" y="9294"/>
                  <a:pt x="3368" y="10652"/>
                  <a:pt x="3604" y="12186"/>
                </a:cubicBezTo>
                <a:cubicBezTo>
                  <a:pt x="4313" y="16789"/>
                  <a:pt x="5694" y="19618"/>
                  <a:pt x="7064" y="20880"/>
                </a:cubicBezTo>
                <a:cubicBezTo>
                  <a:pt x="7219" y="20852"/>
                  <a:pt x="7368" y="20816"/>
                  <a:pt x="7511" y="20771"/>
                </a:cubicBezTo>
                <a:cubicBezTo>
                  <a:pt x="6139" y="19646"/>
                  <a:pt x="4674" y="16694"/>
                  <a:pt x="3971" y="12130"/>
                </a:cubicBezTo>
                <a:cubicBezTo>
                  <a:pt x="3716" y="10471"/>
                  <a:pt x="2967" y="9007"/>
                  <a:pt x="1886" y="7873"/>
                </a:cubicBezTo>
                <a:close/>
                <a:moveTo>
                  <a:pt x="1423" y="8820"/>
                </a:moveTo>
                <a:cubicBezTo>
                  <a:pt x="1367" y="8943"/>
                  <a:pt x="1311" y="9069"/>
                  <a:pt x="1257" y="9196"/>
                </a:cubicBezTo>
                <a:cubicBezTo>
                  <a:pt x="1968" y="10072"/>
                  <a:pt x="2458" y="11142"/>
                  <a:pt x="2642" y="12334"/>
                </a:cubicBezTo>
                <a:cubicBezTo>
                  <a:pt x="3181" y="15834"/>
                  <a:pt x="4202" y="18767"/>
                  <a:pt x="5519" y="20592"/>
                </a:cubicBezTo>
                <a:cubicBezTo>
                  <a:pt x="5555" y="20643"/>
                  <a:pt x="5612" y="20669"/>
                  <a:pt x="5670" y="20669"/>
                </a:cubicBezTo>
                <a:cubicBezTo>
                  <a:pt x="5707" y="20669"/>
                  <a:pt x="5745" y="20658"/>
                  <a:pt x="5778" y="20634"/>
                </a:cubicBezTo>
                <a:cubicBezTo>
                  <a:pt x="5861" y="20574"/>
                  <a:pt x="5880" y="20458"/>
                  <a:pt x="5820" y="20375"/>
                </a:cubicBezTo>
                <a:cubicBezTo>
                  <a:pt x="4537" y="18597"/>
                  <a:pt x="3538" y="15721"/>
                  <a:pt x="3008" y="12278"/>
                </a:cubicBezTo>
                <a:cubicBezTo>
                  <a:pt x="2805" y="10952"/>
                  <a:pt x="2239" y="9771"/>
                  <a:pt x="1423" y="8820"/>
                </a:cubicBezTo>
                <a:close/>
                <a:moveTo>
                  <a:pt x="983" y="9867"/>
                </a:moveTo>
                <a:cubicBezTo>
                  <a:pt x="930" y="10005"/>
                  <a:pt x="878" y="10145"/>
                  <a:pt x="827" y="10287"/>
                </a:cubicBezTo>
                <a:cubicBezTo>
                  <a:pt x="1257" y="10936"/>
                  <a:pt x="1556" y="11679"/>
                  <a:pt x="1679" y="12482"/>
                </a:cubicBezTo>
                <a:cubicBezTo>
                  <a:pt x="1766" y="13043"/>
                  <a:pt x="1864" y="13595"/>
                  <a:pt x="1973" y="14124"/>
                </a:cubicBezTo>
                <a:cubicBezTo>
                  <a:pt x="1993" y="14225"/>
                  <a:pt x="2091" y="14290"/>
                  <a:pt x="2192" y="14269"/>
                </a:cubicBezTo>
                <a:cubicBezTo>
                  <a:pt x="2292" y="14248"/>
                  <a:pt x="2357" y="14150"/>
                  <a:pt x="2336" y="14049"/>
                </a:cubicBezTo>
                <a:cubicBezTo>
                  <a:pt x="2229" y="13527"/>
                  <a:pt x="2131" y="12980"/>
                  <a:pt x="2046" y="12426"/>
                </a:cubicBezTo>
                <a:cubicBezTo>
                  <a:pt x="1900" y="11478"/>
                  <a:pt x="1525" y="10608"/>
                  <a:pt x="983" y="9867"/>
                </a:cubicBezTo>
                <a:close/>
                <a:moveTo>
                  <a:pt x="592" y="10976"/>
                </a:moveTo>
                <a:cubicBezTo>
                  <a:pt x="538" y="11147"/>
                  <a:pt x="485" y="11320"/>
                  <a:pt x="434" y="11496"/>
                </a:cubicBezTo>
                <a:cubicBezTo>
                  <a:pt x="589" y="11850"/>
                  <a:pt x="702" y="12228"/>
                  <a:pt x="762" y="12623"/>
                </a:cubicBezTo>
                <a:cubicBezTo>
                  <a:pt x="1107" y="14860"/>
                  <a:pt x="1617" y="16849"/>
                  <a:pt x="2280" y="18537"/>
                </a:cubicBezTo>
                <a:cubicBezTo>
                  <a:pt x="2318" y="18632"/>
                  <a:pt x="2426" y="18679"/>
                  <a:pt x="2521" y="18642"/>
                </a:cubicBezTo>
                <a:cubicBezTo>
                  <a:pt x="2616" y="18605"/>
                  <a:pt x="2663" y="18497"/>
                  <a:pt x="2626" y="18401"/>
                </a:cubicBezTo>
                <a:cubicBezTo>
                  <a:pt x="1973" y="16739"/>
                  <a:pt x="1469" y="14776"/>
                  <a:pt x="1130" y="12567"/>
                </a:cubicBezTo>
                <a:cubicBezTo>
                  <a:pt x="1042" y="11998"/>
                  <a:pt x="856" y="11463"/>
                  <a:pt x="592" y="10976"/>
                </a:cubicBezTo>
                <a:close/>
                <a:moveTo>
                  <a:pt x="172" y="12486"/>
                </a:moveTo>
                <a:cubicBezTo>
                  <a:pt x="114" y="12728"/>
                  <a:pt x="59" y="12974"/>
                  <a:pt x="8" y="13226"/>
                </a:cubicBezTo>
                <a:cubicBezTo>
                  <a:pt x="5" y="13240"/>
                  <a:pt x="3" y="13253"/>
                  <a:pt x="0" y="13267"/>
                </a:cubicBezTo>
                <a:cubicBezTo>
                  <a:pt x="7" y="13458"/>
                  <a:pt x="17" y="13647"/>
                  <a:pt x="29" y="13835"/>
                </a:cubicBezTo>
                <a:cubicBezTo>
                  <a:pt x="354" y="15597"/>
                  <a:pt x="787" y="17186"/>
                  <a:pt x="1316" y="18582"/>
                </a:cubicBezTo>
                <a:cubicBezTo>
                  <a:pt x="1522" y="18822"/>
                  <a:pt x="1745" y="19045"/>
                  <a:pt x="1981" y="19251"/>
                </a:cubicBezTo>
                <a:cubicBezTo>
                  <a:pt x="1204" y="17438"/>
                  <a:pt x="602" y="15240"/>
                  <a:pt x="213" y="12708"/>
                </a:cubicBezTo>
                <a:cubicBezTo>
                  <a:pt x="201" y="12633"/>
                  <a:pt x="188" y="12559"/>
                  <a:pt x="172" y="12486"/>
                </a:cubicBezTo>
                <a:close/>
                <a:moveTo>
                  <a:pt x="2893" y="19923"/>
                </a:moveTo>
                <a:cubicBezTo>
                  <a:pt x="3085" y="20042"/>
                  <a:pt x="3282" y="20151"/>
                  <a:pt x="3482" y="20250"/>
                </a:cubicBezTo>
                <a:cubicBezTo>
                  <a:pt x="3371" y="20047"/>
                  <a:pt x="3262" y="19836"/>
                  <a:pt x="3156" y="19617"/>
                </a:cubicBezTo>
                <a:cubicBezTo>
                  <a:pt x="3112" y="19525"/>
                  <a:pt x="3001" y="19487"/>
                  <a:pt x="2908" y="19531"/>
                </a:cubicBezTo>
                <a:cubicBezTo>
                  <a:pt x="2816" y="19576"/>
                  <a:pt x="2777" y="19687"/>
                  <a:pt x="2822" y="19779"/>
                </a:cubicBezTo>
                <a:cubicBezTo>
                  <a:pt x="2846" y="19827"/>
                  <a:pt x="2869" y="19875"/>
                  <a:pt x="2893" y="19923"/>
                </a:cubicBezTo>
                <a:close/>
                <a:moveTo>
                  <a:pt x="4339" y="20607"/>
                </a:moveTo>
                <a:cubicBezTo>
                  <a:pt x="4531" y="20673"/>
                  <a:pt x="4723" y="20729"/>
                  <a:pt x="4914" y="20775"/>
                </a:cubicBezTo>
                <a:cubicBezTo>
                  <a:pt x="3970" y="19416"/>
                  <a:pt x="3174" y="17530"/>
                  <a:pt x="2600" y="15214"/>
                </a:cubicBezTo>
                <a:cubicBezTo>
                  <a:pt x="2575" y="15114"/>
                  <a:pt x="2475" y="15053"/>
                  <a:pt x="2374" y="15078"/>
                </a:cubicBezTo>
                <a:cubicBezTo>
                  <a:pt x="2275" y="15103"/>
                  <a:pt x="2215" y="15203"/>
                  <a:pt x="2239" y="15303"/>
                </a:cubicBezTo>
                <a:cubicBezTo>
                  <a:pt x="2776" y="17468"/>
                  <a:pt x="3491" y="19254"/>
                  <a:pt x="4339" y="20607"/>
                </a:cubicBezTo>
                <a:close/>
                <a:moveTo>
                  <a:pt x="8104" y="20514"/>
                </a:moveTo>
                <a:cubicBezTo>
                  <a:pt x="8222" y="20446"/>
                  <a:pt x="8333" y="20369"/>
                  <a:pt x="8437" y="20285"/>
                </a:cubicBezTo>
                <a:cubicBezTo>
                  <a:pt x="7626" y="19900"/>
                  <a:pt x="6153" y="17953"/>
                  <a:pt x="5246" y="13899"/>
                </a:cubicBezTo>
                <a:cubicBezTo>
                  <a:pt x="5223" y="13799"/>
                  <a:pt x="5123" y="13736"/>
                  <a:pt x="5024" y="13758"/>
                </a:cubicBezTo>
                <a:cubicBezTo>
                  <a:pt x="4924" y="13781"/>
                  <a:pt x="4861" y="13880"/>
                  <a:pt x="4884" y="13980"/>
                </a:cubicBezTo>
                <a:cubicBezTo>
                  <a:pt x="5735" y="17782"/>
                  <a:pt x="7106" y="19875"/>
                  <a:pt x="8104" y="20514"/>
                </a:cubicBezTo>
                <a:close/>
                <a:moveTo>
                  <a:pt x="9916" y="20770"/>
                </a:moveTo>
                <a:cubicBezTo>
                  <a:pt x="10058" y="20815"/>
                  <a:pt x="10205" y="20851"/>
                  <a:pt x="10358" y="20879"/>
                </a:cubicBezTo>
                <a:cubicBezTo>
                  <a:pt x="10833" y="20434"/>
                  <a:pt x="11299" y="19806"/>
                  <a:pt x="11733" y="19012"/>
                </a:cubicBezTo>
                <a:cubicBezTo>
                  <a:pt x="11783" y="18922"/>
                  <a:pt x="11749" y="18810"/>
                  <a:pt x="11660" y="18760"/>
                </a:cubicBezTo>
                <a:cubicBezTo>
                  <a:pt x="11569" y="18711"/>
                  <a:pt x="11457" y="18744"/>
                  <a:pt x="11408" y="18834"/>
                </a:cubicBezTo>
                <a:cubicBezTo>
                  <a:pt x="10936" y="19696"/>
                  <a:pt x="10425" y="20354"/>
                  <a:pt x="9916" y="20770"/>
                </a:cubicBezTo>
                <a:close/>
                <a:moveTo>
                  <a:pt x="11133" y="20947"/>
                </a:moveTo>
                <a:cubicBezTo>
                  <a:pt x="11303" y="20948"/>
                  <a:pt x="11477" y="20940"/>
                  <a:pt x="11652" y="20923"/>
                </a:cubicBezTo>
                <a:cubicBezTo>
                  <a:pt x="12722" y="19594"/>
                  <a:pt x="13633" y="17531"/>
                  <a:pt x="14275" y="14888"/>
                </a:cubicBezTo>
                <a:cubicBezTo>
                  <a:pt x="14299" y="14788"/>
                  <a:pt x="14238" y="14688"/>
                  <a:pt x="14139" y="14664"/>
                </a:cubicBezTo>
                <a:cubicBezTo>
                  <a:pt x="14039" y="14641"/>
                  <a:pt x="13939" y="14701"/>
                  <a:pt x="13914" y="14800"/>
                </a:cubicBezTo>
                <a:cubicBezTo>
                  <a:pt x="13246" y="17553"/>
                  <a:pt x="12263" y="19681"/>
                  <a:pt x="11133" y="20947"/>
                </a:cubicBezTo>
                <a:close/>
                <a:moveTo>
                  <a:pt x="12515" y="20775"/>
                </a:moveTo>
                <a:cubicBezTo>
                  <a:pt x="12611" y="20752"/>
                  <a:pt x="12707" y="20727"/>
                  <a:pt x="12803" y="20699"/>
                </a:cubicBezTo>
                <a:cubicBezTo>
                  <a:pt x="12801" y="20697"/>
                  <a:pt x="12798" y="20696"/>
                  <a:pt x="12796" y="20694"/>
                </a:cubicBezTo>
                <a:cubicBezTo>
                  <a:pt x="12711" y="20636"/>
                  <a:pt x="12596" y="20657"/>
                  <a:pt x="12538" y="20742"/>
                </a:cubicBezTo>
                <a:cubicBezTo>
                  <a:pt x="12531" y="20754"/>
                  <a:pt x="12523" y="20764"/>
                  <a:pt x="12515" y="20775"/>
                </a:cubicBezTo>
                <a:close/>
                <a:moveTo>
                  <a:pt x="13937" y="20255"/>
                </a:moveTo>
                <a:cubicBezTo>
                  <a:pt x="14136" y="20157"/>
                  <a:pt x="14332" y="20049"/>
                  <a:pt x="14523" y="19931"/>
                </a:cubicBezTo>
                <a:cubicBezTo>
                  <a:pt x="14921" y="19132"/>
                  <a:pt x="15281" y="18234"/>
                  <a:pt x="15599" y="17242"/>
                </a:cubicBezTo>
                <a:cubicBezTo>
                  <a:pt x="15630" y="17144"/>
                  <a:pt x="15576" y="17040"/>
                  <a:pt x="15479" y="17008"/>
                </a:cubicBezTo>
                <a:cubicBezTo>
                  <a:pt x="15381" y="16977"/>
                  <a:pt x="15276" y="17031"/>
                  <a:pt x="15245" y="17129"/>
                </a:cubicBezTo>
                <a:cubicBezTo>
                  <a:pt x="14866" y="18313"/>
                  <a:pt x="14427" y="19357"/>
                  <a:pt x="13937" y="20255"/>
                </a:cubicBezTo>
                <a:close/>
                <a:moveTo>
                  <a:pt x="11191" y="7521"/>
                </a:moveTo>
                <a:cubicBezTo>
                  <a:pt x="10477" y="8767"/>
                  <a:pt x="10002" y="10128"/>
                  <a:pt x="9781" y="11565"/>
                </a:cubicBezTo>
                <a:cubicBezTo>
                  <a:pt x="9524" y="13235"/>
                  <a:pt x="9164" y="14668"/>
                  <a:pt x="8710" y="15832"/>
                </a:cubicBezTo>
                <a:cubicBezTo>
                  <a:pt x="8255" y="14668"/>
                  <a:pt x="7895" y="13235"/>
                  <a:pt x="7638" y="11565"/>
                </a:cubicBezTo>
                <a:cubicBezTo>
                  <a:pt x="7365" y="9790"/>
                  <a:pt x="6715" y="8151"/>
                  <a:pt x="5705" y="6694"/>
                </a:cubicBezTo>
                <a:cubicBezTo>
                  <a:pt x="5647" y="6610"/>
                  <a:pt x="5531" y="6590"/>
                  <a:pt x="5447" y="6648"/>
                </a:cubicBezTo>
                <a:cubicBezTo>
                  <a:pt x="5363" y="6706"/>
                  <a:pt x="5343" y="6821"/>
                  <a:pt x="5401" y="6906"/>
                </a:cubicBezTo>
                <a:cubicBezTo>
                  <a:pt x="6377" y="8316"/>
                  <a:pt x="7007" y="9902"/>
                  <a:pt x="7271" y="11621"/>
                </a:cubicBezTo>
                <a:cubicBezTo>
                  <a:pt x="7565" y="13526"/>
                  <a:pt x="7991" y="15132"/>
                  <a:pt x="8539" y="16394"/>
                </a:cubicBezTo>
                <a:cubicBezTo>
                  <a:pt x="8569" y="16461"/>
                  <a:pt x="8636" y="16505"/>
                  <a:pt x="8710" y="16505"/>
                </a:cubicBezTo>
                <a:cubicBezTo>
                  <a:pt x="8783" y="16505"/>
                  <a:pt x="8850" y="16461"/>
                  <a:pt x="8880" y="16394"/>
                </a:cubicBezTo>
                <a:cubicBezTo>
                  <a:pt x="9428" y="15132"/>
                  <a:pt x="9855" y="13526"/>
                  <a:pt x="10148" y="11621"/>
                </a:cubicBezTo>
                <a:cubicBezTo>
                  <a:pt x="10362" y="10229"/>
                  <a:pt x="10822" y="8911"/>
                  <a:pt x="11513" y="7706"/>
                </a:cubicBezTo>
                <a:cubicBezTo>
                  <a:pt x="11564" y="7617"/>
                  <a:pt x="11533" y="7504"/>
                  <a:pt x="11444" y="7452"/>
                </a:cubicBezTo>
                <a:cubicBezTo>
                  <a:pt x="11356" y="7401"/>
                  <a:pt x="11242" y="7433"/>
                  <a:pt x="11191" y="7521"/>
                </a:cubicBezTo>
                <a:close/>
                <a:moveTo>
                  <a:pt x="8614" y="19748"/>
                </a:moveTo>
                <a:cubicBezTo>
                  <a:pt x="8643" y="19765"/>
                  <a:pt x="8676" y="19774"/>
                  <a:pt x="8710" y="19774"/>
                </a:cubicBezTo>
                <a:cubicBezTo>
                  <a:pt x="8743" y="19774"/>
                  <a:pt x="8775" y="19765"/>
                  <a:pt x="8805" y="19748"/>
                </a:cubicBezTo>
                <a:cubicBezTo>
                  <a:pt x="8825" y="19735"/>
                  <a:pt x="10842" y="18465"/>
                  <a:pt x="11879" y="12526"/>
                </a:cubicBezTo>
                <a:cubicBezTo>
                  <a:pt x="11897" y="12425"/>
                  <a:pt x="11829" y="12329"/>
                  <a:pt x="11728" y="12311"/>
                </a:cubicBezTo>
                <a:cubicBezTo>
                  <a:pt x="11626" y="12291"/>
                  <a:pt x="11531" y="12361"/>
                  <a:pt x="11514" y="12462"/>
                </a:cubicBezTo>
                <a:cubicBezTo>
                  <a:pt x="10726" y="16976"/>
                  <a:pt x="9313" y="18891"/>
                  <a:pt x="8715" y="19359"/>
                </a:cubicBezTo>
                <a:cubicBezTo>
                  <a:pt x="8310" y="19015"/>
                  <a:pt x="6643" y="17296"/>
                  <a:pt x="5804" y="11847"/>
                </a:cubicBezTo>
                <a:cubicBezTo>
                  <a:pt x="5610" y="10583"/>
                  <a:pt x="5183" y="9392"/>
                  <a:pt x="4536" y="8308"/>
                </a:cubicBezTo>
                <a:cubicBezTo>
                  <a:pt x="4484" y="8220"/>
                  <a:pt x="4370" y="8191"/>
                  <a:pt x="4282" y="8244"/>
                </a:cubicBezTo>
                <a:cubicBezTo>
                  <a:pt x="4194" y="8296"/>
                  <a:pt x="4165" y="8410"/>
                  <a:pt x="4218" y="8498"/>
                </a:cubicBezTo>
                <a:cubicBezTo>
                  <a:pt x="4840" y="9541"/>
                  <a:pt x="5250" y="10687"/>
                  <a:pt x="5438" y="11904"/>
                </a:cubicBezTo>
                <a:cubicBezTo>
                  <a:pt x="6433" y="18373"/>
                  <a:pt x="8592" y="19735"/>
                  <a:pt x="8614" y="19748"/>
                </a:cubicBezTo>
                <a:close/>
              </a:path>
            </a:pathLst>
          </a:custGeom>
          <a:solidFill>
            <a:srgbClr val="4A773C"/>
          </a:solidFill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Virsraksts 1">
            <a:extLst>
              <a:ext uri="{FF2B5EF4-FFF2-40B4-BE49-F238E27FC236}">
                <a16:creationId xmlns:a16="http://schemas.microsoft.com/office/drawing/2014/main" id="{1100D46A-8CEB-A7D5-2C48-CFE2340207C3}"/>
              </a:ext>
            </a:extLst>
          </p:cNvPr>
          <p:cNvSpPr txBox="1">
            <a:spLocks/>
          </p:cNvSpPr>
          <p:nvPr/>
        </p:nvSpPr>
        <p:spPr>
          <a:xfrm>
            <a:off x="831080" y="3461899"/>
            <a:ext cx="3929605" cy="621307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endParaRPr kumimoji="0" lang="lv-LV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lvl="0">
              <a:buClr>
                <a:prstClr val="black"/>
              </a:buClr>
              <a:defRPr/>
            </a:pPr>
            <a:r>
              <a:rPr lang="lv-LV" sz="2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Likuma Par ietekmes uz vidi novērtējumu (IVN likums)</a:t>
            </a:r>
          </a:p>
          <a:p>
            <a:pPr lvl="0">
              <a:buClr>
                <a:prstClr val="black"/>
              </a:buClr>
              <a:defRPr/>
            </a:pPr>
            <a:r>
              <a:rPr lang="lv-LV" sz="2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divi </a:t>
            </a:r>
            <a:r>
              <a:rPr lang="lv-LV" sz="280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</a:t>
            </a:r>
            <a:r>
              <a:rPr lang="lv-LV" sz="2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pants par sākotnējā </a:t>
            </a:r>
            <a:r>
              <a:rPr lang="lv-LV" sz="280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izvērtējuma</a:t>
            </a:r>
            <a:r>
              <a:rPr lang="lv-LV" sz="2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nepieciešamību paredzētajām darbībām ;</a:t>
            </a:r>
          </a:p>
          <a:p>
            <a:pPr lvl="0">
              <a:buClr>
                <a:prstClr val="black"/>
              </a:buClr>
              <a:defRPr/>
            </a:pPr>
            <a:r>
              <a:rPr lang="lv-LV" sz="2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2.pielikums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endParaRPr kumimoji="0" lang="lv-LV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5" name="Virsraksts 1">
            <a:extLst>
              <a:ext uri="{FF2B5EF4-FFF2-40B4-BE49-F238E27FC236}">
                <a16:creationId xmlns:a16="http://schemas.microsoft.com/office/drawing/2014/main" id="{F444CF3D-D329-CC35-2C65-6A724E51393A}"/>
              </a:ext>
            </a:extLst>
          </p:cNvPr>
          <p:cNvSpPr txBox="1">
            <a:spLocks/>
          </p:cNvSpPr>
          <p:nvPr/>
        </p:nvSpPr>
        <p:spPr>
          <a:xfrm>
            <a:off x="9144000" y="3461899"/>
            <a:ext cx="3805556" cy="61998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endParaRPr kumimoji="0" lang="lv-LV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>
              <a:buClr>
                <a:prstClr val="black"/>
              </a:buClr>
            </a:pPr>
            <a:r>
              <a:rPr lang="lv-LV" sz="2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MK 27.01.2025. noteikumi Nr. 30 «Kārtība, kādā valsts vides dienests izdod tehniskos noteikumus paredzētajai darbībai»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endParaRPr kumimoji="0" lang="lv-LV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6" name="Virsraksts 1">
            <a:extLst>
              <a:ext uri="{FF2B5EF4-FFF2-40B4-BE49-F238E27FC236}">
                <a16:creationId xmlns:a16="http://schemas.microsoft.com/office/drawing/2014/main" id="{EB45914A-3DD5-5583-25CE-9DF2A724E100}"/>
              </a:ext>
            </a:extLst>
          </p:cNvPr>
          <p:cNvSpPr txBox="1">
            <a:spLocks/>
          </p:cNvSpPr>
          <p:nvPr/>
        </p:nvSpPr>
        <p:spPr>
          <a:xfrm>
            <a:off x="13545569" y="3446773"/>
            <a:ext cx="3929605" cy="621307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r>
              <a:rPr lang="lv-LV" sz="28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MK 19.08.2014. noteikumi Nr.500 «Vispārīgie būvnoteikumi» 74.punkts</a:t>
            </a:r>
            <a:endParaRPr kumimoji="0" lang="lv-LV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E306FF9-8693-02A9-F586-09E3B699CC14}"/>
              </a:ext>
            </a:extLst>
          </p:cNvPr>
          <p:cNvSpPr/>
          <p:nvPr/>
        </p:nvSpPr>
        <p:spPr>
          <a:xfrm>
            <a:off x="831080" y="2153431"/>
            <a:ext cx="7899947" cy="1193301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b="1" dirty="0">
                <a:solidFill>
                  <a:srgbClr val="9BBB59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Sākotnējais ietekmes </a:t>
            </a:r>
            <a:r>
              <a:rPr lang="lv-LV" sz="2800" b="1" dirty="0" err="1">
                <a:solidFill>
                  <a:srgbClr val="9BBB59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izvērtējums</a:t>
            </a:r>
            <a:endParaRPr lang="lv-LV" sz="2800" b="1" dirty="0">
              <a:solidFill>
                <a:srgbClr val="9BBB59">
                  <a:lumMod val="50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F20B812-6421-D1F1-61B0-6C599167CF68}"/>
              </a:ext>
            </a:extLst>
          </p:cNvPr>
          <p:cNvSpPr/>
          <p:nvPr/>
        </p:nvSpPr>
        <p:spPr>
          <a:xfrm>
            <a:off x="9019950" y="2160994"/>
            <a:ext cx="3929605" cy="1193301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b="1" dirty="0">
                <a:solidFill>
                  <a:srgbClr val="9BBB59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Tehniskie noteikumi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ED529C-6D5A-ACE0-4B77-50D274DC9576}"/>
              </a:ext>
            </a:extLst>
          </p:cNvPr>
          <p:cNvSpPr/>
          <p:nvPr/>
        </p:nvSpPr>
        <p:spPr>
          <a:xfrm>
            <a:off x="13563823" y="2114035"/>
            <a:ext cx="3911351" cy="1193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Būvprojekts</a:t>
            </a:r>
          </a:p>
        </p:txBody>
      </p:sp>
      <p:sp>
        <p:nvSpPr>
          <p:cNvPr id="8" name="Virsraksts 1">
            <a:extLst>
              <a:ext uri="{FF2B5EF4-FFF2-40B4-BE49-F238E27FC236}">
                <a16:creationId xmlns:a16="http://schemas.microsoft.com/office/drawing/2014/main" id="{5A8E0D3B-1291-459D-59B9-416B341ED45A}"/>
              </a:ext>
            </a:extLst>
          </p:cNvPr>
          <p:cNvSpPr txBox="1">
            <a:spLocks/>
          </p:cNvSpPr>
          <p:nvPr/>
        </p:nvSpPr>
        <p:spPr>
          <a:xfrm>
            <a:off x="4886111" y="3475151"/>
            <a:ext cx="3844916" cy="61998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endParaRPr kumimoji="0" lang="lv-LV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endParaRPr kumimoji="0" lang="lv-LV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>
              <a:buClr>
                <a:prstClr val="black"/>
              </a:buClr>
            </a:pPr>
            <a:r>
              <a:rPr lang="lv-LV" sz="28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Enerģētiskās drošības un neatkarības veicināšanai nepieciešamās atvieglotās energoapgādes būvju būvniecības kārtības likums (Atvieglotās būvniecības likums)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endParaRPr kumimoji="0" lang="lv-LV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5D88BC-943C-8407-9FFC-F7F1E015A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4268" y="8280579"/>
            <a:ext cx="2237426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7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6">
            <a:extLst>
              <a:ext uri="{FF2B5EF4-FFF2-40B4-BE49-F238E27FC236}">
                <a16:creationId xmlns:a16="http://schemas.microsoft.com/office/drawing/2014/main" id="{DD48F5FD-2A3E-44A6-8913-C0AB0EC61F5B}"/>
              </a:ext>
            </a:extLst>
          </p:cNvPr>
          <p:cNvSpPr/>
          <p:nvPr/>
        </p:nvSpPr>
        <p:spPr>
          <a:xfrm>
            <a:off x="14233" y="0"/>
            <a:ext cx="18273767" cy="2098656"/>
          </a:xfrm>
          <a:prstGeom prst="rect">
            <a:avLst/>
          </a:prstGeom>
          <a:solidFill>
            <a:srgbClr val="598F49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8">
            <a:extLst>
              <a:ext uri="{FF2B5EF4-FFF2-40B4-BE49-F238E27FC236}">
                <a16:creationId xmlns:a16="http://schemas.microsoft.com/office/drawing/2014/main" id="{4D1D1CEF-73BE-4881-99BC-9F677DF1C611}"/>
              </a:ext>
            </a:extLst>
          </p:cNvPr>
          <p:cNvGrpSpPr/>
          <p:nvPr/>
        </p:nvGrpSpPr>
        <p:grpSpPr>
          <a:xfrm>
            <a:off x="332286" y="612029"/>
            <a:ext cx="18536176" cy="1195897"/>
            <a:chOff x="-80620" y="-1063562"/>
            <a:chExt cx="24714897" cy="1594530"/>
          </a:xfrm>
        </p:grpSpPr>
        <p:pic>
          <p:nvPicPr>
            <p:cNvPr id="24" name="Picture 9">
              <a:extLst>
                <a:ext uri="{FF2B5EF4-FFF2-40B4-BE49-F238E27FC236}">
                  <a16:creationId xmlns:a16="http://schemas.microsoft.com/office/drawing/2014/main" id="{45847E8B-5E75-44FA-849D-91E58548A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60" t="21264" r="6608" b="71845"/>
            <a:stretch>
              <a:fillRect/>
            </a:stretch>
          </p:blipFill>
          <p:spPr>
            <a:xfrm>
              <a:off x="-80620" y="64796"/>
              <a:ext cx="24714897" cy="466172"/>
            </a:xfrm>
            <a:prstGeom prst="rect">
              <a:avLst/>
            </a:prstGeom>
          </p:spPr>
        </p:pic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1F83DD94-B8E9-45AD-BF76-EFF53149E3BD}"/>
                </a:ext>
              </a:extLst>
            </p:cNvPr>
            <p:cNvSpPr txBox="1"/>
            <p:nvPr/>
          </p:nvSpPr>
          <p:spPr>
            <a:xfrm>
              <a:off x="1495502" y="-1063562"/>
              <a:ext cx="20756895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            </a:t>
              </a:r>
              <a:r>
                <a:rPr kumimoji="0" lang="lv-LV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Saules paneļu parku un elektrolīniju būvniecība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2" name="Google Shape;58;p13">
            <a:extLst>
              <a:ext uri="{FF2B5EF4-FFF2-40B4-BE49-F238E27FC236}">
                <a16:creationId xmlns:a16="http://schemas.microsoft.com/office/drawing/2014/main" id="{17E70F05-52B3-A607-B0BE-DAD7BA5B0EBC}"/>
              </a:ext>
            </a:extLst>
          </p:cNvPr>
          <p:cNvSpPr/>
          <p:nvPr/>
        </p:nvSpPr>
        <p:spPr>
          <a:xfrm rot="7337759">
            <a:off x="-192081" y="38577"/>
            <a:ext cx="2796057" cy="3189068"/>
          </a:xfrm>
          <a:custGeom>
            <a:avLst/>
            <a:gdLst/>
            <a:ahLst/>
            <a:cxnLst/>
            <a:rect l="l" t="t" r="r" b="b"/>
            <a:pathLst>
              <a:path w="17462" h="20948" extrusionOk="0">
                <a:moveTo>
                  <a:pt x="17421" y="13226"/>
                </a:moveTo>
                <a:cubicBezTo>
                  <a:pt x="17369" y="12966"/>
                  <a:pt x="17312" y="12713"/>
                  <a:pt x="17252" y="12464"/>
                </a:cubicBezTo>
                <a:cubicBezTo>
                  <a:pt x="17234" y="12545"/>
                  <a:pt x="17219" y="12626"/>
                  <a:pt x="17206" y="12708"/>
                </a:cubicBezTo>
                <a:cubicBezTo>
                  <a:pt x="16816" y="15247"/>
                  <a:pt x="16212" y="17450"/>
                  <a:pt x="15432" y="19265"/>
                </a:cubicBezTo>
                <a:cubicBezTo>
                  <a:pt x="15667" y="19062"/>
                  <a:pt x="15889" y="18841"/>
                  <a:pt x="16096" y="18603"/>
                </a:cubicBezTo>
                <a:cubicBezTo>
                  <a:pt x="16667" y="17100"/>
                  <a:pt x="17128" y="15374"/>
                  <a:pt x="17462" y="13446"/>
                </a:cubicBezTo>
                <a:cubicBezTo>
                  <a:pt x="17449" y="13373"/>
                  <a:pt x="17436" y="13300"/>
                  <a:pt x="17421" y="13226"/>
                </a:cubicBezTo>
                <a:close/>
                <a:moveTo>
                  <a:pt x="16991" y="11483"/>
                </a:moveTo>
                <a:cubicBezTo>
                  <a:pt x="16940" y="11307"/>
                  <a:pt x="16888" y="11135"/>
                  <a:pt x="16833" y="10965"/>
                </a:cubicBezTo>
                <a:cubicBezTo>
                  <a:pt x="16566" y="11455"/>
                  <a:pt x="16378" y="11994"/>
                  <a:pt x="16290" y="12567"/>
                </a:cubicBezTo>
                <a:cubicBezTo>
                  <a:pt x="16087" y="13883"/>
                  <a:pt x="15824" y="15124"/>
                  <a:pt x="15507" y="16257"/>
                </a:cubicBezTo>
                <a:cubicBezTo>
                  <a:pt x="15479" y="16355"/>
                  <a:pt x="15537" y="16458"/>
                  <a:pt x="15635" y="16485"/>
                </a:cubicBezTo>
                <a:cubicBezTo>
                  <a:pt x="15734" y="16513"/>
                  <a:pt x="15837" y="16455"/>
                  <a:pt x="15864" y="16356"/>
                </a:cubicBezTo>
                <a:cubicBezTo>
                  <a:pt x="16185" y="15210"/>
                  <a:pt x="16452" y="13954"/>
                  <a:pt x="16656" y="12623"/>
                </a:cubicBezTo>
                <a:cubicBezTo>
                  <a:pt x="16718" y="12223"/>
                  <a:pt x="16832" y="11841"/>
                  <a:pt x="16991" y="11483"/>
                </a:cubicBezTo>
                <a:close/>
                <a:moveTo>
                  <a:pt x="16600" y="10279"/>
                </a:moveTo>
                <a:cubicBezTo>
                  <a:pt x="16548" y="10135"/>
                  <a:pt x="16495" y="9994"/>
                  <a:pt x="16442" y="9855"/>
                </a:cubicBezTo>
                <a:cubicBezTo>
                  <a:pt x="15897" y="10599"/>
                  <a:pt x="15519" y="11473"/>
                  <a:pt x="15373" y="12426"/>
                </a:cubicBezTo>
                <a:cubicBezTo>
                  <a:pt x="14893" y="15545"/>
                  <a:pt x="14057" y="18191"/>
                  <a:pt x="12956" y="20079"/>
                </a:cubicBezTo>
                <a:cubicBezTo>
                  <a:pt x="12905" y="20168"/>
                  <a:pt x="12935" y="20281"/>
                  <a:pt x="13024" y="20333"/>
                </a:cubicBezTo>
                <a:cubicBezTo>
                  <a:pt x="13112" y="20385"/>
                  <a:pt x="13226" y="20355"/>
                  <a:pt x="13277" y="20266"/>
                </a:cubicBezTo>
                <a:cubicBezTo>
                  <a:pt x="14401" y="18338"/>
                  <a:pt x="15253" y="15647"/>
                  <a:pt x="15740" y="12482"/>
                </a:cubicBezTo>
                <a:cubicBezTo>
                  <a:pt x="15864" y="11675"/>
                  <a:pt x="16165" y="10929"/>
                  <a:pt x="16600" y="10279"/>
                </a:cubicBezTo>
                <a:close/>
                <a:moveTo>
                  <a:pt x="16171" y="9191"/>
                </a:moveTo>
                <a:cubicBezTo>
                  <a:pt x="16115" y="9063"/>
                  <a:pt x="16060" y="8936"/>
                  <a:pt x="16003" y="8811"/>
                </a:cubicBezTo>
                <a:cubicBezTo>
                  <a:pt x="15182" y="9764"/>
                  <a:pt x="14615" y="10948"/>
                  <a:pt x="14411" y="12278"/>
                </a:cubicBezTo>
                <a:cubicBezTo>
                  <a:pt x="14342" y="12720"/>
                  <a:pt x="14265" y="13163"/>
                  <a:pt x="14180" y="13592"/>
                </a:cubicBezTo>
                <a:cubicBezTo>
                  <a:pt x="14160" y="13693"/>
                  <a:pt x="14226" y="13790"/>
                  <a:pt x="14326" y="13810"/>
                </a:cubicBezTo>
                <a:cubicBezTo>
                  <a:pt x="14338" y="13813"/>
                  <a:pt x="14350" y="13814"/>
                  <a:pt x="14362" y="13814"/>
                </a:cubicBezTo>
                <a:cubicBezTo>
                  <a:pt x="14449" y="13814"/>
                  <a:pt x="14527" y="13752"/>
                  <a:pt x="14544" y="13664"/>
                </a:cubicBezTo>
                <a:cubicBezTo>
                  <a:pt x="14630" y="13230"/>
                  <a:pt x="14708" y="12782"/>
                  <a:pt x="14777" y="12334"/>
                </a:cubicBezTo>
                <a:cubicBezTo>
                  <a:pt x="14961" y="11139"/>
                  <a:pt x="15456" y="10068"/>
                  <a:pt x="16171" y="9191"/>
                </a:cubicBezTo>
                <a:close/>
                <a:moveTo>
                  <a:pt x="15720" y="8218"/>
                </a:moveTo>
                <a:cubicBezTo>
                  <a:pt x="15661" y="8100"/>
                  <a:pt x="15602" y="7984"/>
                  <a:pt x="15542" y="7869"/>
                </a:cubicBezTo>
                <a:cubicBezTo>
                  <a:pt x="14456" y="9003"/>
                  <a:pt x="13704" y="10467"/>
                  <a:pt x="13448" y="12130"/>
                </a:cubicBezTo>
                <a:cubicBezTo>
                  <a:pt x="13102" y="14379"/>
                  <a:pt x="12545" y="16398"/>
                  <a:pt x="11837" y="17968"/>
                </a:cubicBezTo>
                <a:cubicBezTo>
                  <a:pt x="11795" y="18062"/>
                  <a:pt x="11837" y="18172"/>
                  <a:pt x="11930" y="18214"/>
                </a:cubicBezTo>
                <a:cubicBezTo>
                  <a:pt x="12024" y="18257"/>
                  <a:pt x="12134" y="18214"/>
                  <a:pt x="12175" y="18121"/>
                </a:cubicBezTo>
                <a:cubicBezTo>
                  <a:pt x="12907" y="16497"/>
                  <a:pt x="13458" y="14501"/>
                  <a:pt x="13815" y="12186"/>
                </a:cubicBezTo>
                <a:cubicBezTo>
                  <a:pt x="14051" y="10648"/>
                  <a:pt x="14734" y="9286"/>
                  <a:pt x="15720" y="8218"/>
                </a:cubicBezTo>
                <a:close/>
                <a:moveTo>
                  <a:pt x="15263" y="7359"/>
                </a:moveTo>
                <a:cubicBezTo>
                  <a:pt x="15199" y="7246"/>
                  <a:pt x="15135" y="7136"/>
                  <a:pt x="15070" y="7027"/>
                </a:cubicBezTo>
                <a:cubicBezTo>
                  <a:pt x="13750" y="8319"/>
                  <a:pt x="12832" y="10030"/>
                  <a:pt x="12531" y="11989"/>
                </a:cubicBezTo>
                <a:cubicBezTo>
                  <a:pt x="11720" y="17261"/>
                  <a:pt x="9957" y="19833"/>
                  <a:pt x="8992" y="20284"/>
                </a:cubicBezTo>
                <a:cubicBezTo>
                  <a:pt x="9097" y="20369"/>
                  <a:pt x="9208" y="20446"/>
                  <a:pt x="9327" y="20515"/>
                </a:cubicBezTo>
                <a:cubicBezTo>
                  <a:pt x="10508" y="19765"/>
                  <a:pt x="12132" y="17022"/>
                  <a:pt x="12898" y="12045"/>
                </a:cubicBezTo>
                <a:cubicBezTo>
                  <a:pt x="13181" y="10203"/>
                  <a:pt x="14035" y="8588"/>
                  <a:pt x="15263" y="7359"/>
                </a:cubicBezTo>
                <a:close/>
                <a:moveTo>
                  <a:pt x="14774" y="6545"/>
                </a:moveTo>
                <a:cubicBezTo>
                  <a:pt x="14706" y="6438"/>
                  <a:pt x="14637" y="6333"/>
                  <a:pt x="14569" y="6230"/>
                </a:cubicBezTo>
                <a:cubicBezTo>
                  <a:pt x="13257" y="7460"/>
                  <a:pt x="12280" y="9055"/>
                  <a:pt x="11811" y="10888"/>
                </a:cubicBezTo>
                <a:cubicBezTo>
                  <a:pt x="11785" y="10987"/>
                  <a:pt x="11845" y="11088"/>
                  <a:pt x="11944" y="11114"/>
                </a:cubicBezTo>
                <a:cubicBezTo>
                  <a:pt x="11960" y="11117"/>
                  <a:pt x="11975" y="11119"/>
                  <a:pt x="11991" y="11119"/>
                </a:cubicBezTo>
                <a:cubicBezTo>
                  <a:pt x="12073" y="11119"/>
                  <a:pt x="12149" y="11064"/>
                  <a:pt x="12170" y="10980"/>
                </a:cubicBezTo>
                <a:cubicBezTo>
                  <a:pt x="12616" y="9239"/>
                  <a:pt x="13537" y="7722"/>
                  <a:pt x="14774" y="6545"/>
                </a:cubicBezTo>
                <a:close/>
                <a:moveTo>
                  <a:pt x="14242" y="5756"/>
                </a:moveTo>
                <a:cubicBezTo>
                  <a:pt x="14169" y="5654"/>
                  <a:pt x="14095" y="5553"/>
                  <a:pt x="14022" y="5454"/>
                </a:cubicBezTo>
                <a:cubicBezTo>
                  <a:pt x="12289" y="7044"/>
                  <a:pt x="11082" y="9212"/>
                  <a:pt x="10698" y="11706"/>
                </a:cubicBezTo>
                <a:cubicBezTo>
                  <a:pt x="10162" y="15185"/>
                  <a:pt x="9276" y="17032"/>
                  <a:pt x="8710" y="17909"/>
                </a:cubicBezTo>
                <a:cubicBezTo>
                  <a:pt x="8143" y="17032"/>
                  <a:pt x="7257" y="15185"/>
                  <a:pt x="6721" y="11706"/>
                </a:cubicBezTo>
                <a:cubicBezTo>
                  <a:pt x="6338" y="9215"/>
                  <a:pt x="5133" y="7049"/>
                  <a:pt x="3404" y="5459"/>
                </a:cubicBezTo>
                <a:cubicBezTo>
                  <a:pt x="3331" y="5558"/>
                  <a:pt x="3257" y="5658"/>
                  <a:pt x="3184" y="5761"/>
                </a:cubicBezTo>
                <a:cubicBezTo>
                  <a:pt x="4836" y="7293"/>
                  <a:pt x="5986" y="9373"/>
                  <a:pt x="6354" y="11762"/>
                </a:cubicBezTo>
                <a:cubicBezTo>
                  <a:pt x="6952" y="15645"/>
                  <a:pt x="7992" y="17555"/>
                  <a:pt x="8558" y="18347"/>
                </a:cubicBezTo>
                <a:cubicBezTo>
                  <a:pt x="8593" y="18396"/>
                  <a:pt x="8650" y="18425"/>
                  <a:pt x="8710" y="18425"/>
                </a:cubicBezTo>
                <a:cubicBezTo>
                  <a:pt x="8770" y="18425"/>
                  <a:pt x="8826" y="18396"/>
                  <a:pt x="8860" y="18347"/>
                </a:cubicBezTo>
                <a:cubicBezTo>
                  <a:pt x="9427" y="17554"/>
                  <a:pt x="10467" y="15645"/>
                  <a:pt x="11065" y="11762"/>
                </a:cubicBezTo>
                <a:cubicBezTo>
                  <a:pt x="11433" y="9370"/>
                  <a:pt x="12586" y="7289"/>
                  <a:pt x="14242" y="5756"/>
                </a:cubicBezTo>
                <a:close/>
                <a:moveTo>
                  <a:pt x="13681" y="5012"/>
                </a:moveTo>
                <a:cubicBezTo>
                  <a:pt x="13603" y="4914"/>
                  <a:pt x="13525" y="4818"/>
                  <a:pt x="13447" y="4724"/>
                </a:cubicBezTo>
                <a:cubicBezTo>
                  <a:pt x="12796" y="5311"/>
                  <a:pt x="12209" y="5976"/>
                  <a:pt x="11701" y="6712"/>
                </a:cubicBezTo>
                <a:cubicBezTo>
                  <a:pt x="11643" y="6796"/>
                  <a:pt x="11664" y="6912"/>
                  <a:pt x="11749" y="6970"/>
                </a:cubicBezTo>
                <a:cubicBezTo>
                  <a:pt x="11781" y="6992"/>
                  <a:pt x="11818" y="7003"/>
                  <a:pt x="11854" y="7003"/>
                </a:cubicBezTo>
                <a:cubicBezTo>
                  <a:pt x="11913" y="7003"/>
                  <a:pt x="11971" y="6975"/>
                  <a:pt x="12007" y="6923"/>
                </a:cubicBezTo>
                <a:cubicBezTo>
                  <a:pt x="12494" y="6216"/>
                  <a:pt x="13057" y="5577"/>
                  <a:pt x="13681" y="5012"/>
                </a:cubicBezTo>
                <a:close/>
                <a:moveTo>
                  <a:pt x="13083" y="4299"/>
                </a:moveTo>
                <a:cubicBezTo>
                  <a:pt x="12999" y="4204"/>
                  <a:pt x="12916" y="4112"/>
                  <a:pt x="12833" y="4023"/>
                </a:cubicBezTo>
                <a:cubicBezTo>
                  <a:pt x="10763" y="5895"/>
                  <a:pt x="9320" y="8464"/>
                  <a:pt x="8864" y="11424"/>
                </a:cubicBezTo>
                <a:cubicBezTo>
                  <a:pt x="8817" y="11734"/>
                  <a:pt x="8765" y="12038"/>
                  <a:pt x="8710" y="12333"/>
                </a:cubicBezTo>
                <a:cubicBezTo>
                  <a:pt x="8654" y="12039"/>
                  <a:pt x="8602" y="11735"/>
                  <a:pt x="8555" y="11424"/>
                </a:cubicBezTo>
                <a:cubicBezTo>
                  <a:pt x="8465" y="10841"/>
                  <a:pt x="8335" y="10263"/>
                  <a:pt x="8168" y="9706"/>
                </a:cubicBezTo>
                <a:cubicBezTo>
                  <a:pt x="8139" y="9608"/>
                  <a:pt x="8036" y="9552"/>
                  <a:pt x="7937" y="9581"/>
                </a:cubicBezTo>
                <a:cubicBezTo>
                  <a:pt x="7839" y="9611"/>
                  <a:pt x="7784" y="9714"/>
                  <a:pt x="7813" y="9812"/>
                </a:cubicBezTo>
                <a:cubicBezTo>
                  <a:pt x="7974" y="10353"/>
                  <a:pt x="8101" y="10915"/>
                  <a:pt x="8188" y="11480"/>
                </a:cubicBezTo>
                <a:cubicBezTo>
                  <a:pt x="8287" y="12120"/>
                  <a:pt x="8401" y="12729"/>
                  <a:pt x="8529" y="13290"/>
                </a:cubicBezTo>
                <a:cubicBezTo>
                  <a:pt x="8548" y="13374"/>
                  <a:pt x="8623" y="13434"/>
                  <a:pt x="8710" y="13434"/>
                </a:cubicBezTo>
                <a:cubicBezTo>
                  <a:pt x="8796" y="13434"/>
                  <a:pt x="8871" y="13374"/>
                  <a:pt x="8890" y="13290"/>
                </a:cubicBezTo>
                <a:cubicBezTo>
                  <a:pt x="9019" y="12724"/>
                  <a:pt x="9134" y="12115"/>
                  <a:pt x="9231" y="11480"/>
                </a:cubicBezTo>
                <a:cubicBezTo>
                  <a:pt x="9673" y="8608"/>
                  <a:pt x="11074" y="6115"/>
                  <a:pt x="13083" y="4299"/>
                </a:cubicBezTo>
                <a:close/>
                <a:moveTo>
                  <a:pt x="12455" y="3625"/>
                </a:moveTo>
                <a:cubicBezTo>
                  <a:pt x="12366" y="3535"/>
                  <a:pt x="12279" y="3448"/>
                  <a:pt x="12193" y="3364"/>
                </a:cubicBezTo>
                <a:cubicBezTo>
                  <a:pt x="10681" y="4733"/>
                  <a:pt x="9474" y="6452"/>
                  <a:pt x="8710" y="8424"/>
                </a:cubicBezTo>
                <a:cubicBezTo>
                  <a:pt x="7946" y="6454"/>
                  <a:pt x="6741" y="4737"/>
                  <a:pt x="5232" y="3368"/>
                </a:cubicBezTo>
                <a:cubicBezTo>
                  <a:pt x="5146" y="3453"/>
                  <a:pt x="5058" y="3540"/>
                  <a:pt x="4969" y="3631"/>
                </a:cubicBezTo>
                <a:cubicBezTo>
                  <a:pt x="6561" y="5071"/>
                  <a:pt x="7805" y="6907"/>
                  <a:pt x="8534" y="9025"/>
                </a:cubicBezTo>
                <a:cubicBezTo>
                  <a:pt x="8560" y="9100"/>
                  <a:pt x="8630" y="9150"/>
                  <a:pt x="8710" y="9150"/>
                </a:cubicBezTo>
                <a:cubicBezTo>
                  <a:pt x="8788" y="9150"/>
                  <a:pt x="8859" y="9100"/>
                  <a:pt x="8885" y="9025"/>
                </a:cubicBezTo>
                <a:cubicBezTo>
                  <a:pt x="9615" y="6905"/>
                  <a:pt x="10861" y="5066"/>
                  <a:pt x="12455" y="3625"/>
                </a:cubicBezTo>
                <a:close/>
                <a:moveTo>
                  <a:pt x="11786" y="2979"/>
                </a:moveTo>
                <a:cubicBezTo>
                  <a:pt x="11692" y="2893"/>
                  <a:pt x="11600" y="2810"/>
                  <a:pt x="11510" y="2731"/>
                </a:cubicBezTo>
                <a:cubicBezTo>
                  <a:pt x="10408" y="3739"/>
                  <a:pt x="9457" y="4925"/>
                  <a:pt x="8706" y="6262"/>
                </a:cubicBezTo>
                <a:cubicBezTo>
                  <a:pt x="8656" y="6351"/>
                  <a:pt x="8688" y="6464"/>
                  <a:pt x="8777" y="6514"/>
                </a:cubicBezTo>
                <a:cubicBezTo>
                  <a:pt x="8806" y="6530"/>
                  <a:pt x="8837" y="6538"/>
                  <a:pt x="8868" y="6538"/>
                </a:cubicBezTo>
                <a:cubicBezTo>
                  <a:pt x="8933" y="6538"/>
                  <a:pt x="8996" y="6504"/>
                  <a:pt x="9030" y="6443"/>
                </a:cubicBezTo>
                <a:cubicBezTo>
                  <a:pt x="9767" y="5131"/>
                  <a:pt x="10702" y="3967"/>
                  <a:pt x="11786" y="2979"/>
                </a:cubicBezTo>
                <a:close/>
                <a:moveTo>
                  <a:pt x="11079" y="2362"/>
                </a:moveTo>
                <a:cubicBezTo>
                  <a:pt x="10978" y="2278"/>
                  <a:pt x="10882" y="2200"/>
                  <a:pt x="10791" y="2128"/>
                </a:cubicBezTo>
                <a:cubicBezTo>
                  <a:pt x="10023" y="2842"/>
                  <a:pt x="9323" y="3640"/>
                  <a:pt x="8710" y="4517"/>
                </a:cubicBezTo>
                <a:cubicBezTo>
                  <a:pt x="8471" y="4177"/>
                  <a:pt x="8217" y="3843"/>
                  <a:pt x="7951" y="3523"/>
                </a:cubicBezTo>
                <a:cubicBezTo>
                  <a:pt x="7886" y="3445"/>
                  <a:pt x="7769" y="3434"/>
                  <a:pt x="7690" y="3499"/>
                </a:cubicBezTo>
                <a:cubicBezTo>
                  <a:pt x="7611" y="3564"/>
                  <a:pt x="7600" y="3682"/>
                  <a:pt x="7666" y="3760"/>
                </a:cubicBezTo>
                <a:cubicBezTo>
                  <a:pt x="7982" y="4141"/>
                  <a:pt x="8281" y="4540"/>
                  <a:pt x="8556" y="4948"/>
                </a:cubicBezTo>
                <a:cubicBezTo>
                  <a:pt x="8590" y="4999"/>
                  <a:pt x="8648" y="5029"/>
                  <a:pt x="8710" y="5029"/>
                </a:cubicBezTo>
                <a:cubicBezTo>
                  <a:pt x="8771" y="5029"/>
                  <a:pt x="8829" y="4999"/>
                  <a:pt x="8863" y="4948"/>
                </a:cubicBezTo>
                <a:cubicBezTo>
                  <a:pt x="9507" y="3993"/>
                  <a:pt x="10252" y="3128"/>
                  <a:pt x="11079" y="2362"/>
                </a:cubicBezTo>
                <a:close/>
                <a:moveTo>
                  <a:pt x="9683" y="1126"/>
                </a:moveTo>
                <a:cubicBezTo>
                  <a:pt x="9602" y="1027"/>
                  <a:pt x="9527" y="928"/>
                  <a:pt x="9459" y="830"/>
                </a:cubicBezTo>
                <a:cubicBezTo>
                  <a:pt x="9201" y="1071"/>
                  <a:pt x="8951" y="1320"/>
                  <a:pt x="8710" y="1579"/>
                </a:cubicBezTo>
                <a:cubicBezTo>
                  <a:pt x="8470" y="1322"/>
                  <a:pt x="8222" y="1075"/>
                  <a:pt x="7967" y="836"/>
                </a:cubicBezTo>
                <a:cubicBezTo>
                  <a:pt x="7898" y="935"/>
                  <a:pt x="7823" y="1034"/>
                  <a:pt x="7741" y="1132"/>
                </a:cubicBezTo>
                <a:cubicBezTo>
                  <a:pt x="8028" y="1403"/>
                  <a:pt x="8305" y="1685"/>
                  <a:pt x="8572" y="1978"/>
                </a:cubicBezTo>
                <a:cubicBezTo>
                  <a:pt x="8607" y="2016"/>
                  <a:pt x="8658" y="2038"/>
                  <a:pt x="8710" y="2038"/>
                </a:cubicBezTo>
                <a:cubicBezTo>
                  <a:pt x="8762" y="2038"/>
                  <a:pt x="8811" y="2016"/>
                  <a:pt x="8846" y="1978"/>
                </a:cubicBezTo>
                <a:cubicBezTo>
                  <a:pt x="9115" y="1683"/>
                  <a:pt x="9395" y="1399"/>
                  <a:pt x="9683" y="1126"/>
                </a:cubicBezTo>
                <a:close/>
                <a:moveTo>
                  <a:pt x="9161" y="345"/>
                </a:moveTo>
                <a:cubicBezTo>
                  <a:pt x="9096" y="225"/>
                  <a:pt x="9040" y="109"/>
                  <a:pt x="8991" y="0"/>
                </a:cubicBezTo>
                <a:cubicBezTo>
                  <a:pt x="8896" y="85"/>
                  <a:pt x="8802" y="170"/>
                  <a:pt x="8710" y="259"/>
                </a:cubicBezTo>
                <a:cubicBezTo>
                  <a:pt x="8620" y="173"/>
                  <a:pt x="8527" y="90"/>
                  <a:pt x="8435" y="7"/>
                </a:cubicBezTo>
                <a:cubicBezTo>
                  <a:pt x="8387" y="116"/>
                  <a:pt x="8330" y="231"/>
                  <a:pt x="8266" y="351"/>
                </a:cubicBezTo>
                <a:cubicBezTo>
                  <a:pt x="8372" y="449"/>
                  <a:pt x="8476" y="549"/>
                  <a:pt x="8580" y="649"/>
                </a:cubicBezTo>
                <a:cubicBezTo>
                  <a:pt x="8616" y="685"/>
                  <a:pt x="8663" y="703"/>
                  <a:pt x="8710" y="703"/>
                </a:cubicBezTo>
                <a:cubicBezTo>
                  <a:pt x="8757" y="703"/>
                  <a:pt x="8803" y="685"/>
                  <a:pt x="8840" y="649"/>
                </a:cubicBezTo>
                <a:cubicBezTo>
                  <a:pt x="8945" y="546"/>
                  <a:pt x="9052" y="445"/>
                  <a:pt x="9161" y="345"/>
                </a:cubicBezTo>
                <a:close/>
                <a:moveTo>
                  <a:pt x="7362" y="1537"/>
                </a:moveTo>
                <a:cubicBezTo>
                  <a:pt x="7273" y="1621"/>
                  <a:pt x="7178" y="1703"/>
                  <a:pt x="7078" y="1782"/>
                </a:cubicBezTo>
                <a:cubicBezTo>
                  <a:pt x="7606" y="2281"/>
                  <a:pt x="8103" y="2818"/>
                  <a:pt x="8565" y="3395"/>
                </a:cubicBezTo>
                <a:cubicBezTo>
                  <a:pt x="8600" y="3439"/>
                  <a:pt x="8653" y="3464"/>
                  <a:pt x="8710" y="3464"/>
                </a:cubicBezTo>
                <a:cubicBezTo>
                  <a:pt x="8766" y="3464"/>
                  <a:pt x="8819" y="3439"/>
                  <a:pt x="8855" y="3395"/>
                </a:cubicBezTo>
                <a:cubicBezTo>
                  <a:pt x="9205" y="2957"/>
                  <a:pt x="9583" y="2533"/>
                  <a:pt x="9979" y="2133"/>
                </a:cubicBezTo>
                <a:cubicBezTo>
                  <a:pt x="10051" y="2061"/>
                  <a:pt x="10051" y="1943"/>
                  <a:pt x="9978" y="1871"/>
                </a:cubicBezTo>
                <a:cubicBezTo>
                  <a:pt x="9905" y="1798"/>
                  <a:pt x="9788" y="1799"/>
                  <a:pt x="9716" y="1872"/>
                </a:cubicBezTo>
                <a:cubicBezTo>
                  <a:pt x="9365" y="2226"/>
                  <a:pt x="9027" y="2600"/>
                  <a:pt x="8710" y="2985"/>
                </a:cubicBezTo>
                <a:cubicBezTo>
                  <a:pt x="8287" y="2472"/>
                  <a:pt x="7837" y="1989"/>
                  <a:pt x="7362" y="1537"/>
                </a:cubicBezTo>
                <a:close/>
                <a:moveTo>
                  <a:pt x="6636" y="2130"/>
                </a:moveTo>
                <a:cubicBezTo>
                  <a:pt x="6545" y="2203"/>
                  <a:pt x="6448" y="2281"/>
                  <a:pt x="6345" y="2366"/>
                </a:cubicBezTo>
                <a:cubicBezTo>
                  <a:pt x="6518" y="2526"/>
                  <a:pt x="6687" y="2691"/>
                  <a:pt x="6853" y="2861"/>
                </a:cubicBezTo>
                <a:cubicBezTo>
                  <a:pt x="6925" y="2934"/>
                  <a:pt x="7043" y="2935"/>
                  <a:pt x="7115" y="2863"/>
                </a:cubicBezTo>
                <a:cubicBezTo>
                  <a:pt x="7189" y="2792"/>
                  <a:pt x="7190" y="2674"/>
                  <a:pt x="7118" y="2601"/>
                </a:cubicBezTo>
                <a:cubicBezTo>
                  <a:pt x="6960" y="2440"/>
                  <a:pt x="6800" y="2283"/>
                  <a:pt x="6636" y="2130"/>
                </a:cubicBezTo>
                <a:close/>
                <a:moveTo>
                  <a:pt x="5906" y="2742"/>
                </a:moveTo>
                <a:cubicBezTo>
                  <a:pt x="5816" y="2821"/>
                  <a:pt x="5724" y="2905"/>
                  <a:pt x="5629" y="2992"/>
                </a:cubicBezTo>
                <a:cubicBezTo>
                  <a:pt x="6573" y="3846"/>
                  <a:pt x="7404" y="4830"/>
                  <a:pt x="8085" y="5928"/>
                </a:cubicBezTo>
                <a:cubicBezTo>
                  <a:pt x="8139" y="6015"/>
                  <a:pt x="8253" y="6042"/>
                  <a:pt x="8340" y="5988"/>
                </a:cubicBezTo>
                <a:cubicBezTo>
                  <a:pt x="8427" y="5934"/>
                  <a:pt x="8454" y="5820"/>
                  <a:pt x="8400" y="5733"/>
                </a:cubicBezTo>
                <a:cubicBezTo>
                  <a:pt x="7707" y="4615"/>
                  <a:pt x="6864" y="3613"/>
                  <a:pt x="5906" y="2742"/>
                </a:cubicBezTo>
                <a:close/>
                <a:moveTo>
                  <a:pt x="4591" y="4029"/>
                </a:moveTo>
                <a:cubicBezTo>
                  <a:pt x="4508" y="4119"/>
                  <a:pt x="4425" y="4211"/>
                  <a:pt x="4341" y="4305"/>
                </a:cubicBezTo>
                <a:cubicBezTo>
                  <a:pt x="5627" y="5467"/>
                  <a:pt x="6670" y="6911"/>
                  <a:pt x="7369" y="8574"/>
                </a:cubicBezTo>
                <a:cubicBezTo>
                  <a:pt x="7409" y="8668"/>
                  <a:pt x="7517" y="8712"/>
                  <a:pt x="7612" y="8673"/>
                </a:cubicBezTo>
                <a:cubicBezTo>
                  <a:pt x="7706" y="8633"/>
                  <a:pt x="7751" y="8524"/>
                  <a:pt x="7711" y="8430"/>
                </a:cubicBezTo>
                <a:cubicBezTo>
                  <a:pt x="6990" y="6716"/>
                  <a:pt x="5916" y="5227"/>
                  <a:pt x="4591" y="4029"/>
                </a:cubicBezTo>
                <a:close/>
                <a:moveTo>
                  <a:pt x="3980" y="4727"/>
                </a:moveTo>
                <a:cubicBezTo>
                  <a:pt x="3902" y="4821"/>
                  <a:pt x="3824" y="4917"/>
                  <a:pt x="3746" y="5015"/>
                </a:cubicBezTo>
                <a:cubicBezTo>
                  <a:pt x="4027" y="5271"/>
                  <a:pt x="4296" y="5542"/>
                  <a:pt x="4551" y="5828"/>
                </a:cubicBezTo>
                <a:cubicBezTo>
                  <a:pt x="4620" y="5905"/>
                  <a:pt x="4737" y="5911"/>
                  <a:pt x="4814" y="5843"/>
                </a:cubicBezTo>
                <a:cubicBezTo>
                  <a:pt x="4890" y="5775"/>
                  <a:pt x="4897" y="5657"/>
                  <a:pt x="4828" y="5581"/>
                </a:cubicBezTo>
                <a:cubicBezTo>
                  <a:pt x="4560" y="5280"/>
                  <a:pt x="4277" y="4995"/>
                  <a:pt x="3980" y="4727"/>
                </a:cubicBezTo>
                <a:close/>
                <a:moveTo>
                  <a:pt x="2864" y="6225"/>
                </a:moveTo>
                <a:cubicBezTo>
                  <a:pt x="2795" y="6328"/>
                  <a:pt x="2726" y="6434"/>
                  <a:pt x="2658" y="6541"/>
                </a:cubicBezTo>
                <a:cubicBezTo>
                  <a:pt x="2962" y="6831"/>
                  <a:pt x="3248" y="7144"/>
                  <a:pt x="3514" y="7479"/>
                </a:cubicBezTo>
                <a:cubicBezTo>
                  <a:pt x="3577" y="7558"/>
                  <a:pt x="3694" y="7572"/>
                  <a:pt x="3774" y="7508"/>
                </a:cubicBezTo>
                <a:cubicBezTo>
                  <a:pt x="3855" y="7445"/>
                  <a:pt x="3868" y="7328"/>
                  <a:pt x="3804" y="7248"/>
                </a:cubicBezTo>
                <a:cubicBezTo>
                  <a:pt x="3513" y="6881"/>
                  <a:pt x="3199" y="6540"/>
                  <a:pt x="2864" y="6225"/>
                </a:cubicBezTo>
                <a:close/>
                <a:moveTo>
                  <a:pt x="2356" y="7033"/>
                </a:moveTo>
                <a:cubicBezTo>
                  <a:pt x="2291" y="7141"/>
                  <a:pt x="2228" y="7251"/>
                  <a:pt x="2164" y="7363"/>
                </a:cubicBezTo>
                <a:cubicBezTo>
                  <a:pt x="3388" y="8593"/>
                  <a:pt x="4238" y="10206"/>
                  <a:pt x="4521" y="12045"/>
                </a:cubicBezTo>
                <a:cubicBezTo>
                  <a:pt x="4556" y="12270"/>
                  <a:pt x="4592" y="12489"/>
                  <a:pt x="4630" y="12705"/>
                </a:cubicBezTo>
                <a:cubicBezTo>
                  <a:pt x="4648" y="12805"/>
                  <a:pt x="4744" y="12874"/>
                  <a:pt x="4845" y="12855"/>
                </a:cubicBezTo>
                <a:cubicBezTo>
                  <a:pt x="4945" y="12838"/>
                  <a:pt x="5013" y="12741"/>
                  <a:pt x="4995" y="12641"/>
                </a:cubicBezTo>
                <a:cubicBezTo>
                  <a:pt x="4958" y="12428"/>
                  <a:pt x="4922" y="12211"/>
                  <a:pt x="4888" y="11989"/>
                </a:cubicBezTo>
                <a:cubicBezTo>
                  <a:pt x="4587" y="10034"/>
                  <a:pt x="3672" y="8324"/>
                  <a:pt x="2356" y="7033"/>
                </a:cubicBezTo>
                <a:close/>
                <a:moveTo>
                  <a:pt x="1886" y="7873"/>
                </a:moveTo>
                <a:cubicBezTo>
                  <a:pt x="1825" y="7989"/>
                  <a:pt x="1765" y="8108"/>
                  <a:pt x="1705" y="8228"/>
                </a:cubicBezTo>
                <a:cubicBezTo>
                  <a:pt x="2688" y="9294"/>
                  <a:pt x="3368" y="10652"/>
                  <a:pt x="3604" y="12186"/>
                </a:cubicBezTo>
                <a:cubicBezTo>
                  <a:pt x="4313" y="16789"/>
                  <a:pt x="5694" y="19618"/>
                  <a:pt x="7064" y="20880"/>
                </a:cubicBezTo>
                <a:cubicBezTo>
                  <a:pt x="7219" y="20852"/>
                  <a:pt x="7368" y="20816"/>
                  <a:pt x="7511" y="20771"/>
                </a:cubicBezTo>
                <a:cubicBezTo>
                  <a:pt x="6139" y="19646"/>
                  <a:pt x="4674" y="16694"/>
                  <a:pt x="3971" y="12130"/>
                </a:cubicBezTo>
                <a:cubicBezTo>
                  <a:pt x="3716" y="10471"/>
                  <a:pt x="2967" y="9007"/>
                  <a:pt x="1886" y="7873"/>
                </a:cubicBezTo>
                <a:close/>
                <a:moveTo>
                  <a:pt x="1423" y="8820"/>
                </a:moveTo>
                <a:cubicBezTo>
                  <a:pt x="1367" y="8943"/>
                  <a:pt x="1311" y="9069"/>
                  <a:pt x="1257" y="9196"/>
                </a:cubicBezTo>
                <a:cubicBezTo>
                  <a:pt x="1968" y="10072"/>
                  <a:pt x="2458" y="11142"/>
                  <a:pt x="2642" y="12334"/>
                </a:cubicBezTo>
                <a:cubicBezTo>
                  <a:pt x="3181" y="15834"/>
                  <a:pt x="4202" y="18767"/>
                  <a:pt x="5519" y="20592"/>
                </a:cubicBezTo>
                <a:cubicBezTo>
                  <a:pt x="5555" y="20643"/>
                  <a:pt x="5612" y="20669"/>
                  <a:pt x="5670" y="20669"/>
                </a:cubicBezTo>
                <a:cubicBezTo>
                  <a:pt x="5707" y="20669"/>
                  <a:pt x="5745" y="20658"/>
                  <a:pt x="5778" y="20634"/>
                </a:cubicBezTo>
                <a:cubicBezTo>
                  <a:pt x="5861" y="20574"/>
                  <a:pt x="5880" y="20458"/>
                  <a:pt x="5820" y="20375"/>
                </a:cubicBezTo>
                <a:cubicBezTo>
                  <a:pt x="4537" y="18597"/>
                  <a:pt x="3538" y="15721"/>
                  <a:pt x="3008" y="12278"/>
                </a:cubicBezTo>
                <a:cubicBezTo>
                  <a:pt x="2805" y="10952"/>
                  <a:pt x="2239" y="9771"/>
                  <a:pt x="1423" y="8820"/>
                </a:cubicBezTo>
                <a:close/>
                <a:moveTo>
                  <a:pt x="983" y="9867"/>
                </a:moveTo>
                <a:cubicBezTo>
                  <a:pt x="930" y="10005"/>
                  <a:pt x="878" y="10145"/>
                  <a:pt x="827" y="10287"/>
                </a:cubicBezTo>
                <a:cubicBezTo>
                  <a:pt x="1257" y="10936"/>
                  <a:pt x="1556" y="11679"/>
                  <a:pt x="1679" y="12482"/>
                </a:cubicBezTo>
                <a:cubicBezTo>
                  <a:pt x="1766" y="13043"/>
                  <a:pt x="1864" y="13595"/>
                  <a:pt x="1973" y="14124"/>
                </a:cubicBezTo>
                <a:cubicBezTo>
                  <a:pt x="1993" y="14225"/>
                  <a:pt x="2091" y="14290"/>
                  <a:pt x="2192" y="14269"/>
                </a:cubicBezTo>
                <a:cubicBezTo>
                  <a:pt x="2292" y="14248"/>
                  <a:pt x="2357" y="14150"/>
                  <a:pt x="2336" y="14049"/>
                </a:cubicBezTo>
                <a:cubicBezTo>
                  <a:pt x="2229" y="13527"/>
                  <a:pt x="2131" y="12980"/>
                  <a:pt x="2046" y="12426"/>
                </a:cubicBezTo>
                <a:cubicBezTo>
                  <a:pt x="1900" y="11478"/>
                  <a:pt x="1525" y="10608"/>
                  <a:pt x="983" y="9867"/>
                </a:cubicBezTo>
                <a:close/>
                <a:moveTo>
                  <a:pt x="592" y="10976"/>
                </a:moveTo>
                <a:cubicBezTo>
                  <a:pt x="538" y="11147"/>
                  <a:pt x="485" y="11320"/>
                  <a:pt x="434" y="11496"/>
                </a:cubicBezTo>
                <a:cubicBezTo>
                  <a:pt x="589" y="11850"/>
                  <a:pt x="702" y="12228"/>
                  <a:pt x="762" y="12623"/>
                </a:cubicBezTo>
                <a:cubicBezTo>
                  <a:pt x="1107" y="14860"/>
                  <a:pt x="1617" y="16849"/>
                  <a:pt x="2280" y="18537"/>
                </a:cubicBezTo>
                <a:cubicBezTo>
                  <a:pt x="2318" y="18632"/>
                  <a:pt x="2426" y="18679"/>
                  <a:pt x="2521" y="18642"/>
                </a:cubicBezTo>
                <a:cubicBezTo>
                  <a:pt x="2616" y="18605"/>
                  <a:pt x="2663" y="18497"/>
                  <a:pt x="2626" y="18401"/>
                </a:cubicBezTo>
                <a:cubicBezTo>
                  <a:pt x="1973" y="16739"/>
                  <a:pt x="1469" y="14776"/>
                  <a:pt x="1130" y="12567"/>
                </a:cubicBezTo>
                <a:cubicBezTo>
                  <a:pt x="1042" y="11998"/>
                  <a:pt x="856" y="11463"/>
                  <a:pt x="592" y="10976"/>
                </a:cubicBezTo>
                <a:close/>
                <a:moveTo>
                  <a:pt x="172" y="12486"/>
                </a:moveTo>
                <a:cubicBezTo>
                  <a:pt x="114" y="12728"/>
                  <a:pt x="59" y="12974"/>
                  <a:pt x="8" y="13226"/>
                </a:cubicBezTo>
                <a:cubicBezTo>
                  <a:pt x="5" y="13240"/>
                  <a:pt x="3" y="13253"/>
                  <a:pt x="0" y="13267"/>
                </a:cubicBezTo>
                <a:cubicBezTo>
                  <a:pt x="7" y="13458"/>
                  <a:pt x="17" y="13647"/>
                  <a:pt x="29" y="13835"/>
                </a:cubicBezTo>
                <a:cubicBezTo>
                  <a:pt x="354" y="15597"/>
                  <a:pt x="787" y="17186"/>
                  <a:pt x="1316" y="18582"/>
                </a:cubicBezTo>
                <a:cubicBezTo>
                  <a:pt x="1522" y="18822"/>
                  <a:pt x="1745" y="19045"/>
                  <a:pt x="1981" y="19251"/>
                </a:cubicBezTo>
                <a:cubicBezTo>
                  <a:pt x="1204" y="17438"/>
                  <a:pt x="602" y="15240"/>
                  <a:pt x="213" y="12708"/>
                </a:cubicBezTo>
                <a:cubicBezTo>
                  <a:pt x="201" y="12633"/>
                  <a:pt x="188" y="12559"/>
                  <a:pt x="172" y="12486"/>
                </a:cubicBezTo>
                <a:close/>
                <a:moveTo>
                  <a:pt x="2893" y="19923"/>
                </a:moveTo>
                <a:cubicBezTo>
                  <a:pt x="3085" y="20042"/>
                  <a:pt x="3282" y="20151"/>
                  <a:pt x="3482" y="20250"/>
                </a:cubicBezTo>
                <a:cubicBezTo>
                  <a:pt x="3371" y="20047"/>
                  <a:pt x="3262" y="19836"/>
                  <a:pt x="3156" y="19617"/>
                </a:cubicBezTo>
                <a:cubicBezTo>
                  <a:pt x="3112" y="19525"/>
                  <a:pt x="3001" y="19487"/>
                  <a:pt x="2908" y="19531"/>
                </a:cubicBezTo>
                <a:cubicBezTo>
                  <a:pt x="2816" y="19576"/>
                  <a:pt x="2777" y="19687"/>
                  <a:pt x="2822" y="19779"/>
                </a:cubicBezTo>
                <a:cubicBezTo>
                  <a:pt x="2846" y="19827"/>
                  <a:pt x="2869" y="19875"/>
                  <a:pt x="2893" y="19923"/>
                </a:cubicBezTo>
                <a:close/>
                <a:moveTo>
                  <a:pt x="4339" y="20607"/>
                </a:moveTo>
                <a:cubicBezTo>
                  <a:pt x="4531" y="20673"/>
                  <a:pt x="4723" y="20729"/>
                  <a:pt x="4914" y="20775"/>
                </a:cubicBezTo>
                <a:cubicBezTo>
                  <a:pt x="3970" y="19416"/>
                  <a:pt x="3174" y="17530"/>
                  <a:pt x="2600" y="15214"/>
                </a:cubicBezTo>
                <a:cubicBezTo>
                  <a:pt x="2575" y="15114"/>
                  <a:pt x="2475" y="15053"/>
                  <a:pt x="2374" y="15078"/>
                </a:cubicBezTo>
                <a:cubicBezTo>
                  <a:pt x="2275" y="15103"/>
                  <a:pt x="2215" y="15203"/>
                  <a:pt x="2239" y="15303"/>
                </a:cubicBezTo>
                <a:cubicBezTo>
                  <a:pt x="2776" y="17468"/>
                  <a:pt x="3491" y="19254"/>
                  <a:pt x="4339" y="20607"/>
                </a:cubicBezTo>
                <a:close/>
                <a:moveTo>
                  <a:pt x="8104" y="20514"/>
                </a:moveTo>
                <a:cubicBezTo>
                  <a:pt x="8222" y="20446"/>
                  <a:pt x="8333" y="20369"/>
                  <a:pt x="8437" y="20285"/>
                </a:cubicBezTo>
                <a:cubicBezTo>
                  <a:pt x="7626" y="19900"/>
                  <a:pt x="6153" y="17953"/>
                  <a:pt x="5246" y="13899"/>
                </a:cubicBezTo>
                <a:cubicBezTo>
                  <a:pt x="5223" y="13799"/>
                  <a:pt x="5123" y="13736"/>
                  <a:pt x="5024" y="13758"/>
                </a:cubicBezTo>
                <a:cubicBezTo>
                  <a:pt x="4924" y="13781"/>
                  <a:pt x="4861" y="13880"/>
                  <a:pt x="4884" y="13980"/>
                </a:cubicBezTo>
                <a:cubicBezTo>
                  <a:pt x="5735" y="17782"/>
                  <a:pt x="7106" y="19875"/>
                  <a:pt x="8104" y="20514"/>
                </a:cubicBezTo>
                <a:close/>
                <a:moveTo>
                  <a:pt x="9916" y="20770"/>
                </a:moveTo>
                <a:cubicBezTo>
                  <a:pt x="10058" y="20815"/>
                  <a:pt x="10205" y="20851"/>
                  <a:pt x="10358" y="20879"/>
                </a:cubicBezTo>
                <a:cubicBezTo>
                  <a:pt x="10833" y="20434"/>
                  <a:pt x="11299" y="19806"/>
                  <a:pt x="11733" y="19012"/>
                </a:cubicBezTo>
                <a:cubicBezTo>
                  <a:pt x="11783" y="18922"/>
                  <a:pt x="11749" y="18810"/>
                  <a:pt x="11660" y="18760"/>
                </a:cubicBezTo>
                <a:cubicBezTo>
                  <a:pt x="11569" y="18711"/>
                  <a:pt x="11457" y="18744"/>
                  <a:pt x="11408" y="18834"/>
                </a:cubicBezTo>
                <a:cubicBezTo>
                  <a:pt x="10936" y="19696"/>
                  <a:pt x="10425" y="20354"/>
                  <a:pt x="9916" y="20770"/>
                </a:cubicBezTo>
                <a:close/>
                <a:moveTo>
                  <a:pt x="11133" y="20947"/>
                </a:moveTo>
                <a:cubicBezTo>
                  <a:pt x="11303" y="20948"/>
                  <a:pt x="11477" y="20940"/>
                  <a:pt x="11652" y="20923"/>
                </a:cubicBezTo>
                <a:cubicBezTo>
                  <a:pt x="12722" y="19594"/>
                  <a:pt x="13633" y="17531"/>
                  <a:pt x="14275" y="14888"/>
                </a:cubicBezTo>
                <a:cubicBezTo>
                  <a:pt x="14299" y="14788"/>
                  <a:pt x="14238" y="14688"/>
                  <a:pt x="14139" y="14664"/>
                </a:cubicBezTo>
                <a:cubicBezTo>
                  <a:pt x="14039" y="14641"/>
                  <a:pt x="13939" y="14701"/>
                  <a:pt x="13914" y="14800"/>
                </a:cubicBezTo>
                <a:cubicBezTo>
                  <a:pt x="13246" y="17553"/>
                  <a:pt x="12263" y="19681"/>
                  <a:pt x="11133" y="20947"/>
                </a:cubicBezTo>
                <a:close/>
                <a:moveTo>
                  <a:pt x="12515" y="20775"/>
                </a:moveTo>
                <a:cubicBezTo>
                  <a:pt x="12611" y="20752"/>
                  <a:pt x="12707" y="20727"/>
                  <a:pt x="12803" y="20699"/>
                </a:cubicBezTo>
                <a:cubicBezTo>
                  <a:pt x="12801" y="20697"/>
                  <a:pt x="12798" y="20696"/>
                  <a:pt x="12796" y="20694"/>
                </a:cubicBezTo>
                <a:cubicBezTo>
                  <a:pt x="12711" y="20636"/>
                  <a:pt x="12596" y="20657"/>
                  <a:pt x="12538" y="20742"/>
                </a:cubicBezTo>
                <a:cubicBezTo>
                  <a:pt x="12531" y="20754"/>
                  <a:pt x="12523" y="20764"/>
                  <a:pt x="12515" y="20775"/>
                </a:cubicBezTo>
                <a:close/>
                <a:moveTo>
                  <a:pt x="13937" y="20255"/>
                </a:moveTo>
                <a:cubicBezTo>
                  <a:pt x="14136" y="20157"/>
                  <a:pt x="14332" y="20049"/>
                  <a:pt x="14523" y="19931"/>
                </a:cubicBezTo>
                <a:cubicBezTo>
                  <a:pt x="14921" y="19132"/>
                  <a:pt x="15281" y="18234"/>
                  <a:pt x="15599" y="17242"/>
                </a:cubicBezTo>
                <a:cubicBezTo>
                  <a:pt x="15630" y="17144"/>
                  <a:pt x="15576" y="17040"/>
                  <a:pt x="15479" y="17008"/>
                </a:cubicBezTo>
                <a:cubicBezTo>
                  <a:pt x="15381" y="16977"/>
                  <a:pt x="15276" y="17031"/>
                  <a:pt x="15245" y="17129"/>
                </a:cubicBezTo>
                <a:cubicBezTo>
                  <a:pt x="14866" y="18313"/>
                  <a:pt x="14427" y="19357"/>
                  <a:pt x="13937" y="20255"/>
                </a:cubicBezTo>
                <a:close/>
                <a:moveTo>
                  <a:pt x="11191" y="7521"/>
                </a:moveTo>
                <a:cubicBezTo>
                  <a:pt x="10477" y="8767"/>
                  <a:pt x="10002" y="10128"/>
                  <a:pt x="9781" y="11565"/>
                </a:cubicBezTo>
                <a:cubicBezTo>
                  <a:pt x="9524" y="13235"/>
                  <a:pt x="9164" y="14668"/>
                  <a:pt x="8710" y="15832"/>
                </a:cubicBezTo>
                <a:cubicBezTo>
                  <a:pt x="8255" y="14668"/>
                  <a:pt x="7895" y="13235"/>
                  <a:pt x="7638" y="11565"/>
                </a:cubicBezTo>
                <a:cubicBezTo>
                  <a:pt x="7365" y="9790"/>
                  <a:pt x="6715" y="8151"/>
                  <a:pt x="5705" y="6694"/>
                </a:cubicBezTo>
                <a:cubicBezTo>
                  <a:pt x="5647" y="6610"/>
                  <a:pt x="5531" y="6590"/>
                  <a:pt x="5447" y="6648"/>
                </a:cubicBezTo>
                <a:cubicBezTo>
                  <a:pt x="5363" y="6706"/>
                  <a:pt x="5343" y="6821"/>
                  <a:pt x="5401" y="6906"/>
                </a:cubicBezTo>
                <a:cubicBezTo>
                  <a:pt x="6377" y="8316"/>
                  <a:pt x="7007" y="9902"/>
                  <a:pt x="7271" y="11621"/>
                </a:cubicBezTo>
                <a:cubicBezTo>
                  <a:pt x="7565" y="13526"/>
                  <a:pt x="7991" y="15132"/>
                  <a:pt x="8539" y="16394"/>
                </a:cubicBezTo>
                <a:cubicBezTo>
                  <a:pt x="8569" y="16461"/>
                  <a:pt x="8636" y="16505"/>
                  <a:pt x="8710" y="16505"/>
                </a:cubicBezTo>
                <a:cubicBezTo>
                  <a:pt x="8783" y="16505"/>
                  <a:pt x="8850" y="16461"/>
                  <a:pt x="8880" y="16394"/>
                </a:cubicBezTo>
                <a:cubicBezTo>
                  <a:pt x="9428" y="15132"/>
                  <a:pt x="9855" y="13526"/>
                  <a:pt x="10148" y="11621"/>
                </a:cubicBezTo>
                <a:cubicBezTo>
                  <a:pt x="10362" y="10229"/>
                  <a:pt x="10822" y="8911"/>
                  <a:pt x="11513" y="7706"/>
                </a:cubicBezTo>
                <a:cubicBezTo>
                  <a:pt x="11564" y="7617"/>
                  <a:pt x="11533" y="7504"/>
                  <a:pt x="11444" y="7452"/>
                </a:cubicBezTo>
                <a:cubicBezTo>
                  <a:pt x="11356" y="7401"/>
                  <a:pt x="11242" y="7433"/>
                  <a:pt x="11191" y="7521"/>
                </a:cubicBezTo>
                <a:close/>
                <a:moveTo>
                  <a:pt x="8614" y="19748"/>
                </a:moveTo>
                <a:cubicBezTo>
                  <a:pt x="8643" y="19765"/>
                  <a:pt x="8676" y="19774"/>
                  <a:pt x="8710" y="19774"/>
                </a:cubicBezTo>
                <a:cubicBezTo>
                  <a:pt x="8743" y="19774"/>
                  <a:pt x="8775" y="19765"/>
                  <a:pt x="8805" y="19748"/>
                </a:cubicBezTo>
                <a:cubicBezTo>
                  <a:pt x="8825" y="19735"/>
                  <a:pt x="10842" y="18465"/>
                  <a:pt x="11879" y="12526"/>
                </a:cubicBezTo>
                <a:cubicBezTo>
                  <a:pt x="11897" y="12425"/>
                  <a:pt x="11829" y="12329"/>
                  <a:pt x="11728" y="12311"/>
                </a:cubicBezTo>
                <a:cubicBezTo>
                  <a:pt x="11626" y="12291"/>
                  <a:pt x="11531" y="12361"/>
                  <a:pt x="11514" y="12462"/>
                </a:cubicBezTo>
                <a:cubicBezTo>
                  <a:pt x="10726" y="16976"/>
                  <a:pt x="9313" y="18891"/>
                  <a:pt x="8715" y="19359"/>
                </a:cubicBezTo>
                <a:cubicBezTo>
                  <a:pt x="8310" y="19015"/>
                  <a:pt x="6643" y="17296"/>
                  <a:pt x="5804" y="11847"/>
                </a:cubicBezTo>
                <a:cubicBezTo>
                  <a:pt x="5610" y="10583"/>
                  <a:pt x="5183" y="9392"/>
                  <a:pt x="4536" y="8308"/>
                </a:cubicBezTo>
                <a:cubicBezTo>
                  <a:pt x="4484" y="8220"/>
                  <a:pt x="4370" y="8191"/>
                  <a:pt x="4282" y="8244"/>
                </a:cubicBezTo>
                <a:cubicBezTo>
                  <a:pt x="4194" y="8296"/>
                  <a:pt x="4165" y="8410"/>
                  <a:pt x="4218" y="8498"/>
                </a:cubicBezTo>
                <a:cubicBezTo>
                  <a:pt x="4840" y="9541"/>
                  <a:pt x="5250" y="10687"/>
                  <a:pt x="5438" y="11904"/>
                </a:cubicBezTo>
                <a:cubicBezTo>
                  <a:pt x="6433" y="18373"/>
                  <a:pt x="8592" y="19735"/>
                  <a:pt x="8614" y="19748"/>
                </a:cubicBezTo>
                <a:close/>
              </a:path>
            </a:pathLst>
          </a:custGeom>
          <a:solidFill>
            <a:srgbClr val="4A773C"/>
          </a:solidFill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5D88BC-943C-8407-9FFC-F7F1E015A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4268" y="8280579"/>
            <a:ext cx="2237426" cy="223742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3549C4-CDC7-9619-6D08-466756DBB09E}"/>
              </a:ext>
            </a:extLst>
          </p:cNvPr>
          <p:cNvSpPr/>
          <p:nvPr/>
        </p:nvSpPr>
        <p:spPr>
          <a:xfrm>
            <a:off x="271163" y="2808989"/>
            <a:ext cx="3363065" cy="5207251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Sākotnējā ietekmes </a:t>
            </a:r>
            <a:r>
              <a:rPr kumimoji="0" lang="lv-LV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izvērtējuma</a:t>
            </a:r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un/vai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tehnisko noteikumu nepieciešamība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E2B8AEE-8AD0-AB81-0681-EFE14FE011A8}"/>
              </a:ext>
            </a:extLst>
          </p:cNvPr>
          <p:cNvSpPr txBox="1">
            <a:spLocks/>
          </p:cNvSpPr>
          <p:nvPr/>
        </p:nvSpPr>
        <p:spPr bwMode="auto">
          <a:xfrm>
            <a:off x="3962399" y="2431886"/>
            <a:ext cx="14098169" cy="1125067"/>
          </a:xfrm>
          <a:custGeom>
            <a:avLst/>
            <a:gdLst>
              <a:gd name="connsiteX0" fmla="*/ 0 w 14098169"/>
              <a:gd name="connsiteY0" fmla="*/ 0 h 1125067"/>
              <a:gd name="connsiteX1" fmla="*/ 14098169 w 14098169"/>
              <a:gd name="connsiteY1" fmla="*/ 0 h 1125067"/>
              <a:gd name="connsiteX2" fmla="*/ 14098169 w 14098169"/>
              <a:gd name="connsiteY2" fmla="*/ 1125067 h 1125067"/>
              <a:gd name="connsiteX3" fmla="*/ 0 w 14098169"/>
              <a:gd name="connsiteY3" fmla="*/ 1125067 h 1125067"/>
              <a:gd name="connsiteX4" fmla="*/ 0 w 14098169"/>
              <a:gd name="connsiteY4" fmla="*/ 0 h 112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8169" h="1125067" fill="none" extrusionOk="0">
                <a:moveTo>
                  <a:pt x="0" y="0"/>
                </a:moveTo>
                <a:cubicBezTo>
                  <a:pt x="4076106" y="-158973"/>
                  <a:pt x="9904556" y="-63668"/>
                  <a:pt x="14098169" y="0"/>
                </a:cubicBezTo>
                <a:cubicBezTo>
                  <a:pt x="14005642" y="162400"/>
                  <a:pt x="14126678" y="886738"/>
                  <a:pt x="14098169" y="1125067"/>
                </a:cubicBezTo>
                <a:cubicBezTo>
                  <a:pt x="9680921" y="1012551"/>
                  <a:pt x="1613855" y="1126810"/>
                  <a:pt x="0" y="1125067"/>
                </a:cubicBezTo>
                <a:cubicBezTo>
                  <a:pt x="-80252" y="838368"/>
                  <a:pt x="19167" y="354011"/>
                  <a:pt x="0" y="0"/>
                </a:cubicBezTo>
                <a:close/>
              </a:path>
              <a:path w="14098169" h="1125067" stroke="0" extrusionOk="0">
                <a:moveTo>
                  <a:pt x="0" y="0"/>
                </a:moveTo>
                <a:cubicBezTo>
                  <a:pt x="6576660" y="109261"/>
                  <a:pt x="11244203" y="-110647"/>
                  <a:pt x="14098169" y="0"/>
                </a:cubicBezTo>
                <a:cubicBezTo>
                  <a:pt x="14152543" y="409240"/>
                  <a:pt x="14130003" y="928667"/>
                  <a:pt x="14098169" y="1125067"/>
                </a:cubicBezTo>
                <a:cubicBezTo>
                  <a:pt x="11730301" y="1203829"/>
                  <a:pt x="6470505" y="1034378"/>
                  <a:pt x="0" y="1125067"/>
                </a:cubicBezTo>
                <a:cubicBezTo>
                  <a:pt x="-101100" y="987936"/>
                  <a:pt x="84483" y="151620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73522476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R="6985">
              <a:tabLst>
                <a:tab pos="2743200" algn="ctr"/>
                <a:tab pos="5486400" algn="r"/>
                <a:tab pos="457200" algn="l"/>
                <a:tab pos="2743200" algn="ctr"/>
                <a:tab pos="5486400" algn="r"/>
              </a:tabLst>
            </a:pPr>
            <a:r>
              <a:rPr lang="lv-LV" sz="28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Nav iekļautas MK </a:t>
            </a:r>
            <a:r>
              <a:rPr lang="lv-LV" sz="2800" b="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27.01.2025. noteikumu Nr. 30 «Kārtība, kādā valsts vides dienests izdod tehniskos noteikumus paredzētajai darbībai» pielikumā</a:t>
            </a:r>
            <a:endParaRPr lang="lv-LV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8BE06A-49C0-4EEC-761A-63FB287A7CA1}"/>
              </a:ext>
            </a:extLst>
          </p:cNvPr>
          <p:cNvSpPr txBox="1">
            <a:spLocks/>
          </p:cNvSpPr>
          <p:nvPr/>
        </p:nvSpPr>
        <p:spPr bwMode="auto">
          <a:xfrm>
            <a:off x="4016793" y="8971782"/>
            <a:ext cx="14070973" cy="1125067"/>
          </a:xfrm>
          <a:custGeom>
            <a:avLst/>
            <a:gdLst>
              <a:gd name="connsiteX0" fmla="*/ 0 w 14070973"/>
              <a:gd name="connsiteY0" fmla="*/ 0 h 1125067"/>
              <a:gd name="connsiteX1" fmla="*/ 14070973 w 14070973"/>
              <a:gd name="connsiteY1" fmla="*/ 0 h 1125067"/>
              <a:gd name="connsiteX2" fmla="*/ 14070973 w 14070973"/>
              <a:gd name="connsiteY2" fmla="*/ 1125067 h 1125067"/>
              <a:gd name="connsiteX3" fmla="*/ 0 w 14070973"/>
              <a:gd name="connsiteY3" fmla="*/ 1125067 h 1125067"/>
              <a:gd name="connsiteX4" fmla="*/ 0 w 14070973"/>
              <a:gd name="connsiteY4" fmla="*/ 0 h 112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70973" h="1125067" fill="none" extrusionOk="0">
                <a:moveTo>
                  <a:pt x="0" y="0"/>
                </a:moveTo>
                <a:cubicBezTo>
                  <a:pt x="4428116" y="-158973"/>
                  <a:pt x="11794677" y="-63668"/>
                  <a:pt x="14070973" y="0"/>
                </a:cubicBezTo>
                <a:cubicBezTo>
                  <a:pt x="13978446" y="162400"/>
                  <a:pt x="14099482" y="886738"/>
                  <a:pt x="14070973" y="1125067"/>
                </a:cubicBezTo>
                <a:cubicBezTo>
                  <a:pt x="10857326" y="1012551"/>
                  <a:pt x="1745934" y="1126810"/>
                  <a:pt x="0" y="1125067"/>
                </a:cubicBezTo>
                <a:cubicBezTo>
                  <a:pt x="-80252" y="838368"/>
                  <a:pt x="19167" y="354011"/>
                  <a:pt x="0" y="0"/>
                </a:cubicBezTo>
                <a:close/>
              </a:path>
              <a:path w="14070973" h="1125067" stroke="0" extrusionOk="0">
                <a:moveTo>
                  <a:pt x="0" y="0"/>
                </a:moveTo>
                <a:cubicBezTo>
                  <a:pt x="2311971" y="109261"/>
                  <a:pt x="8121746" y="-110647"/>
                  <a:pt x="14070973" y="0"/>
                </a:cubicBezTo>
                <a:cubicBezTo>
                  <a:pt x="14125347" y="409240"/>
                  <a:pt x="14102807" y="928667"/>
                  <a:pt x="14070973" y="1125067"/>
                </a:cubicBezTo>
                <a:cubicBezTo>
                  <a:pt x="7093384" y="1203829"/>
                  <a:pt x="5939002" y="1034378"/>
                  <a:pt x="0" y="1125067"/>
                </a:cubicBezTo>
                <a:cubicBezTo>
                  <a:pt x="-101100" y="987936"/>
                  <a:pt x="84483" y="151620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73522476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R="6985">
              <a:tabLst>
                <a:tab pos="2743200" algn="ctr"/>
                <a:tab pos="5486400" algn="r"/>
                <a:tab pos="457200" algn="l"/>
                <a:tab pos="2743200" algn="ctr"/>
                <a:tab pos="5486400" algn="r"/>
              </a:tabLst>
            </a:pPr>
            <a:r>
              <a:rPr lang="lv-LV" sz="2800" b="0" dirty="0">
                <a:latin typeface="Arial" panose="020B0604020202020204" pitchFamily="34" charset="0"/>
                <a:cs typeface="Arial" panose="020B0604020202020204" pitchFamily="34" charset="0"/>
              </a:rPr>
              <a:t>Citi apstākļi – piesārņota vai potenciāli piesārņota vieta, </a:t>
            </a:r>
            <a:r>
              <a:rPr kumimoji="0" lang="lv-LV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</a:rPr>
              <a:t>darbības vietā dabas datu sistēmā OZOLS reģistrētas dabas vērtības, </a:t>
            </a:r>
            <a:r>
              <a:rPr kumimoji="0" lang="lv-LV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</a:rPr>
              <a:t>atra</a:t>
            </a:r>
            <a:r>
              <a:rPr lang="lv-LV" sz="2800" b="0" dirty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</a:rPr>
              <a:t>š</a:t>
            </a:r>
            <a:r>
              <a:rPr kumimoji="0" lang="lv-LV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</a:rPr>
              <a:t>anās</a:t>
            </a:r>
            <a:r>
              <a:rPr kumimoji="0" lang="lv-LV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</a:rPr>
              <a:t> apgrūtinātā teritorijā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R="6985">
              <a:tabLst>
                <a:tab pos="2743200" algn="ctr"/>
                <a:tab pos="5486400" algn="r"/>
                <a:tab pos="457200" algn="l"/>
                <a:tab pos="2743200" algn="ctr"/>
                <a:tab pos="5486400" algn="r"/>
              </a:tabLst>
            </a:pPr>
            <a:endParaRPr lang="lv-LV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0D997DF-F2DD-89A1-C8AC-2B811D992D7F}"/>
              </a:ext>
            </a:extLst>
          </p:cNvPr>
          <p:cNvSpPr txBox="1">
            <a:spLocks/>
          </p:cNvSpPr>
          <p:nvPr/>
        </p:nvSpPr>
        <p:spPr bwMode="auto">
          <a:xfrm>
            <a:off x="3989596" y="3812236"/>
            <a:ext cx="14098170" cy="4868816"/>
          </a:xfrm>
          <a:custGeom>
            <a:avLst/>
            <a:gdLst>
              <a:gd name="connsiteX0" fmla="*/ 0 w 14098170"/>
              <a:gd name="connsiteY0" fmla="*/ 0 h 4868816"/>
              <a:gd name="connsiteX1" fmla="*/ 14098170 w 14098170"/>
              <a:gd name="connsiteY1" fmla="*/ 0 h 4868816"/>
              <a:gd name="connsiteX2" fmla="*/ 14098170 w 14098170"/>
              <a:gd name="connsiteY2" fmla="*/ 4868816 h 4868816"/>
              <a:gd name="connsiteX3" fmla="*/ 0 w 14098170"/>
              <a:gd name="connsiteY3" fmla="*/ 4868816 h 4868816"/>
              <a:gd name="connsiteX4" fmla="*/ 0 w 14098170"/>
              <a:gd name="connsiteY4" fmla="*/ 0 h 4868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8170" h="4868816" fill="none" extrusionOk="0">
                <a:moveTo>
                  <a:pt x="0" y="0"/>
                </a:moveTo>
                <a:cubicBezTo>
                  <a:pt x="4075886" y="-158973"/>
                  <a:pt x="9904486" y="-63668"/>
                  <a:pt x="14098170" y="0"/>
                </a:cubicBezTo>
                <a:cubicBezTo>
                  <a:pt x="14191843" y="2214743"/>
                  <a:pt x="14195670" y="2980697"/>
                  <a:pt x="14098170" y="4868816"/>
                </a:cubicBezTo>
                <a:cubicBezTo>
                  <a:pt x="9681085" y="4756300"/>
                  <a:pt x="1614057" y="4870559"/>
                  <a:pt x="0" y="4868816"/>
                </a:cubicBezTo>
                <a:cubicBezTo>
                  <a:pt x="2017" y="3705606"/>
                  <a:pt x="18073" y="1871547"/>
                  <a:pt x="0" y="0"/>
                </a:cubicBezTo>
                <a:close/>
              </a:path>
              <a:path w="14098170" h="4868816" stroke="0" extrusionOk="0">
                <a:moveTo>
                  <a:pt x="0" y="0"/>
                </a:moveTo>
                <a:cubicBezTo>
                  <a:pt x="6576403" y="109261"/>
                  <a:pt x="11243904" y="-110647"/>
                  <a:pt x="14098170" y="0"/>
                </a:cubicBezTo>
                <a:cubicBezTo>
                  <a:pt x="14226806" y="1384945"/>
                  <a:pt x="14245970" y="4196515"/>
                  <a:pt x="14098170" y="4868816"/>
                </a:cubicBezTo>
                <a:cubicBezTo>
                  <a:pt x="11730472" y="4947578"/>
                  <a:pt x="6470732" y="4778127"/>
                  <a:pt x="0" y="4868816"/>
                </a:cubicBezTo>
                <a:cubicBezTo>
                  <a:pt x="114794" y="3589112"/>
                  <a:pt x="122353" y="1283700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73522476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marR="6985" indent="-457200">
              <a:buFont typeface="Wingdings" panose="05000000000000000000" pitchFamily="2" charset="2"/>
              <a:buChar char="v"/>
              <a:tabLst>
                <a:tab pos="2743200" algn="ctr"/>
                <a:tab pos="5486400" algn="r"/>
                <a:tab pos="457200" algn="l"/>
                <a:tab pos="2743200" algn="ctr"/>
                <a:tab pos="5486400" algn="r"/>
              </a:tabLst>
            </a:pPr>
            <a:r>
              <a:rPr lang="lv-LV" sz="2800" b="0" dirty="0">
                <a:latin typeface="Arial" panose="020B0604020202020204" pitchFamily="34" charset="0"/>
                <a:cs typeface="Arial" panose="020B0604020202020204" pitchFamily="34" charset="0"/>
              </a:rPr>
              <a:t>MK </a:t>
            </a:r>
            <a:r>
              <a:rPr lang="lv-LV" sz="2800" b="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noteikumu Nr. 30 pielikuma 8.8 punkts – jauna ceļa būvniecība; 10.9.punkts – paredzētās darbības īstenošana ķīmiskajā aizsargjoslā ap ūdens ņemšanas vietām</a:t>
            </a:r>
          </a:p>
          <a:p>
            <a:pPr marR="6985">
              <a:tabLst>
                <a:tab pos="2743200" algn="ctr"/>
                <a:tab pos="5486400" algn="r"/>
                <a:tab pos="457200" algn="l"/>
                <a:tab pos="2743200" algn="ctr"/>
                <a:tab pos="5486400" algn="r"/>
              </a:tabLst>
            </a:pPr>
            <a:endParaRPr lang="lv-LV" sz="1000" b="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457200" marR="6985" indent="-457200">
              <a:buFont typeface="Wingdings" panose="05000000000000000000" pitchFamily="2" charset="2"/>
              <a:buChar char="v"/>
              <a:tabLst>
                <a:tab pos="2743200" algn="ctr"/>
                <a:tab pos="5486400" algn="r"/>
                <a:tab pos="457200" algn="l"/>
                <a:tab pos="2743200" algn="ctr"/>
                <a:tab pos="5486400" algn="r"/>
              </a:tabLst>
            </a:pPr>
            <a:r>
              <a:rPr lang="lv-LV" sz="2800" b="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IVN likuma 2.pielikuma 3.punkta 2) apakšpunkts – gāzes, tvaika un karstā ūdens pārvades līniju un augstsprieguma elektrolīniju ierīkošana, ja to garums pārsniedz 5 kilometrus; 10.punkta 5) apakšpunkts – jauna ceļa būvniecība, ja tā garums ir 1 kilometrs vai vairāk, ja tas paredzēts īpaši aizsargājamā dabas teritorijā, robežojas ar īpaši aizsargājamo dabas teritoriju vai paredzēts 100 metru attālumā no tās</a:t>
            </a:r>
          </a:p>
          <a:p>
            <a:pPr marR="6985">
              <a:tabLst>
                <a:tab pos="2743200" algn="ctr"/>
                <a:tab pos="5486400" algn="r"/>
                <a:tab pos="457200" algn="l"/>
                <a:tab pos="2743200" algn="ctr"/>
                <a:tab pos="5486400" algn="r"/>
              </a:tabLst>
            </a:pPr>
            <a:endParaRPr lang="lv-LV" sz="1000" b="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457200" marR="6985" indent="-457200">
              <a:buFont typeface="Wingdings" panose="05000000000000000000" pitchFamily="2" charset="2"/>
              <a:buChar char="v"/>
              <a:tabLst>
                <a:tab pos="2743200" algn="ctr"/>
                <a:tab pos="5486400" algn="r"/>
                <a:tab pos="457200" algn="l"/>
                <a:tab pos="2743200" algn="ctr"/>
                <a:tab pos="5486400" algn="r"/>
              </a:tabLst>
            </a:pPr>
            <a:r>
              <a:rPr lang="lv-LV" sz="2800" b="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IVN likuma 3 divi </a:t>
            </a:r>
            <a:r>
              <a:rPr lang="lv-LV" sz="2800" b="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prim</a:t>
            </a:r>
            <a:r>
              <a:rPr lang="lv-LV" sz="2800" b="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pants par sākotnējā </a:t>
            </a:r>
            <a:r>
              <a:rPr lang="lv-LV" sz="2800" b="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izvērtējuma</a:t>
            </a:r>
            <a:r>
              <a:rPr lang="lv-LV" sz="2800" b="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nepieciešamību, ja paredzētā darbība var būtiski ietekmēt Eiropas nozīmes īpaši aizsargājamās dabas  teritorijas</a:t>
            </a:r>
          </a:p>
          <a:p>
            <a:pPr marR="6985">
              <a:tabLst>
                <a:tab pos="2743200" algn="ctr"/>
                <a:tab pos="5486400" algn="r"/>
                <a:tab pos="457200" algn="l"/>
                <a:tab pos="2743200" algn="ctr"/>
                <a:tab pos="5486400" algn="r"/>
              </a:tabLst>
            </a:pPr>
            <a:endParaRPr lang="lv-LV" sz="1000" b="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457200" marR="6985" indent="-457200">
              <a:buFont typeface="Wingdings" panose="05000000000000000000" pitchFamily="2" charset="2"/>
              <a:buChar char="v"/>
              <a:tabLst>
                <a:tab pos="2743200" algn="ctr"/>
                <a:tab pos="5486400" algn="r"/>
                <a:tab pos="457200" algn="l"/>
                <a:tab pos="2743200" algn="ctr"/>
                <a:tab pos="5486400" algn="r"/>
              </a:tabLst>
            </a:pPr>
            <a:r>
              <a:rPr lang="lv-LV" sz="2800" b="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Atbilstība Aizsargjoslu likumam</a:t>
            </a:r>
            <a:endParaRPr lang="lv-LV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95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761DF72-407D-6656-BC6A-4DCBE95C5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8288000" cy="1323946"/>
          </a:xfrm>
          <a:solidFill>
            <a:srgbClr val="598F49"/>
          </a:solidFill>
          <a:ln w="25400">
            <a:solidFill>
              <a:srgbClr val="FFFFFF"/>
            </a:solidFill>
          </a:ln>
        </p:spPr>
        <p:txBody>
          <a:bodyPr/>
          <a:lstStyle/>
          <a:p>
            <a:r>
              <a:rPr lang="lv-LV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Būvprojekta skaņošana (I)</a:t>
            </a:r>
            <a:endParaRPr lang="lv-LV" sz="3600" b="1" u="sng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Google Shape;58;p13">
            <a:extLst>
              <a:ext uri="{FF2B5EF4-FFF2-40B4-BE49-F238E27FC236}">
                <a16:creationId xmlns:a16="http://schemas.microsoft.com/office/drawing/2014/main" id="{86CB80E6-094C-95A0-2F2E-7F4AB6FA13D8}"/>
              </a:ext>
            </a:extLst>
          </p:cNvPr>
          <p:cNvSpPr/>
          <p:nvPr/>
        </p:nvSpPr>
        <p:spPr>
          <a:xfrm rot="2938821">
            <a:off x="16127251" y="-334920"/>
            <a:ext cx="3788100" cy="3540262"/>
          </a:xfrm>
          <a:custGeom>
            <a:avLst/>
            <a:gdLst/>
            <a:ahLst/>
            <a:cxnLst/>
            <a:rect l="l" t="t" r="r" b="b"/>
            <a:pathLst>
              <a:path w="17462" h="20948" extrusionOk="0">
                <a:moveTo>
                  <a:pt x="17421" y="13226"/>
                </a:moveTo>
                <a:cubicBezTo>
                  <a:pt x="17369" y="12966"/>
                  <a:pt x="17312" y="12713"/>
                  <a:pt x="17252" y="12464"/>
                </a:cubicBezTo>
                <a:cubicBezTo>
                  <a:pt x="17234" y="12545"/>
                  <a:pt x="17219" y="12626"/>
                  <a:pt x="17206" y="12708"/>
                </a:cubicBezTo>
                <a:cubicBezTo>
                  <a:pt x="16816" y="15247"/>
                  <a:pt x="16212" y="17450"/>
                  <a:pt x="15432" y="19265"/>
                </a:cubicBezTo>
                <a:cubicBezTo>
                  <a:pt x="15667" y="19062"/>
                  <a:pt x="15889" y="18841"/>
                  <a:pt x="16096" y="18603"/>
                </a:cubicBezTo>
                <a:cubicBezTo>
                  <a:pt x="16667" y="17100"/>
                  <a:pt x="17128" y="15374"/>
                  <a:pt x="17462" y="13446"/>
                </a:cubicBezTo>
                <a:cubicBezTo>
                  <a:pt x="17449" y="13373"/>
                  <a:pt x="17436" y="13300"/>
                  <a:pt x="17421" y="13226"/>
                </a:cubicBezTo>
                <a:close/>
                <a:moveTo>
                  <a:pt x="16991" y="11483"/>
                </a:moveTo>
                <a:cubicBezTo>
                  <a:pt x="16940" y="11307"/>
                  <a:pt x="16888" y="11135"/>
                  <a:pt x="16833" y="10965"/>
                </a:cubicBezTo>
                <a:cubicBezTo>
                  <a:pt x="16566" y="11455"/>
                  <a:pt x="16378" y="11994"/>
                  <a:pt x="16290" y="12567"/>
                </a:cubicBezTo>
                <a:cubicBezTo>
                  <a:pt x="16087" y="13883"/>
                  <a:pt x="15824" y="15124"/>
                  <a:pt x="15507" y="16257"/>
                </a:cubicBezTo>
                <a:cubicBezTo>
                  <a:pt x="15479" y="16355"/>
                  <a:pt x="15537" y="16458"/>
                  <a:pt x="15635" y="16485"/>
                </a:cubicBezTo>
                <a:cubicBezTo>
                  <a:pt x="15734" y="16513"/>
                  <a:pt x="15837" y="16455"/>
                  <a:pt x="15864" y="16356"/>
                </a:cubicBezTo>
                <a:cubicBezTo>
                  <a:pt x="16185" y="15210"/>
                  <a:pt x="16452" y="13954"/>
                  <a:pt x="16656" y="12623"/>
                </a:cubicBezTo>
                <a:cubicBezTo>
                  <a:pt x="16718" y="12223"/>
                  <a:pt x="16832" y="11841"/>
                  <a:pt x="16991" y="11483"/>
                </a:cubicBezTo>
                <a:close/>
                <a:moveTo>
                  <a:pt x="16600" y="10279"/>
                </a:moveTo>
                <a:cubicBezTo>
                  <a:pt x="16548" y="10135"/>
                  <a:pt x="16495" y="9994"/>
                  <a:pt x="16442" y="9855"/>
                </a:cubicBezTo>
                <a:cubicBezTo>
                  <a:pt x="15897" y="10599"/>
                  <a:pt x="15519" y="11473"/>
                  <a:pt x="15373" y="12426"/>
                </a:cubicBezTo>
                <a:cubicBezTo>
                  <a:pt x="14893" y="15545"/>
                  <a:pt x="14057" y="18191"/>
                  <a:pt x="12956" y="20079"/>
                </a:cubicBezTo>
                <a:cubicBezTo>
                  <a:pt x="12905" y="20168"/>
                  <a:pt x="12935" y="20281"/>
                  <a:pt x="13024" y="20333"/>
                </a:cubicBezTo>
                <a:cubicBezTo>
                  <a:pt x="13112" y="20385"/>
                  <a:pt x="13226" y="20355"/>
                  <a:pt x="13277" y="20266"/>
                </a:cubicBezTo>
                <a:cubicBezTo>
                  <a:pt x="14401" y="18338"/>
                  <a:pt x="15253" y="15647"/>
                  <a:pt x="15740" y="12482"/>
                </a:cubicBezTo>
                <a:cubicBezTo>
                  <a:pt x="15864" y="11675"/>
                  <a:pt x="16165" y="10929"/>
                  <a:pt x="16600" y="10279"/>
                </a:cubicBezTo>
                <a:close/>
                <a:moveTo>
                  <a:pt x="16171" y="9191"/>
                </a:moveTo>
                <a:cubicBezTo>
                  <a:pt x="16115" y="9063"/>
                  <a:pt x="16060" y="8936"/>
                  <a:pt x="16003" y="8811"/>
                </a:cubicBezTo>
                <a:cubicBezTo>
                  <a:pt x="15182" y="9764"/>
                  <a:pt x="14615" y="10948"/>
                  <a:pt x="14411" y="12278"/>
                </a:cubicBezTo>
                <a:cubicBezTo>
                  <a:pt x="14342" y="12720"/>
                  <a:pt x="14265" y="13163"/>
                  <a:pt x="14180" y="13592"/>
                </a:cubicBezTo>
                <a:cubicBezTo>
                  <a:pt x="14160" y="13693"/>
                  <a:pt x="14226" y="13790"/>
                  <a:pt x="14326" y="13810"/>
                </a:cubicBezTo>
                <a:cubicBezTo>
                  <a:pt x="14338" y="13813"/>
                  <a:pt x="14350" y="13814"/>
                  <a:pt x="14362" y="13814"/>
                </a:cubicBezTo>
                <a:cubicBezTo>
                  <a:pt x="14449" y="13814"/>
                  <a:pt x="14527" y="13752"/>
                  <a:pt x="14544" y="13664"/>
                </a:cubicBezTo>
                <a:cubicBezTo>
                  <a:pt x="14630" y="13230"/>
                  <a:pt x="14708" y="12782"/>
                  <a:pt x="14777" y="12334"/>
                </a:cubicBezTo>
                <a:cubicBezTo>
                  <a:pt x="14961" y="11139"/>
                  <a:pt x="15456" y="10068"/>
                  <a:pt x="16171" y="9191"/>
                </a:cubicBezTo>
                <a:close/>
                <a:moveTo>
                  <a:pt x="15720" y="8218"/>
                </a:moveTo>
                <a:cubicBezTo>
                  <a:pt x="15661" y="8100"/>
                  <a:pt x="15602" y="7984"/>
                  <a:pt x="15542" y="7869"/>
                </a:cubicBezTo>
                <a:cubicBezTo>
                  <a:pt x="14456" y="9003"/>
                  <a:pt x="13704" y="10467"/>
                  <a:pt x="13448" y="12130"/>
                </a:cubicBezTo>
                <a:cubicBezTo>
                  <a:pt x="13102" y="14379"/>
                  <a:pt x="12545" y="16398"/>
                  <a:pt x="11837" y="17968"/>
                </a:cubicBezTo>
                <a:cubicBezTo>
                  <a:pt x="11795" y="18062"/>
                  <a:pt x="11837" y="18172"/>
                  <a:pt x="11930" y="18214"/>
                </a:cubicBezTo>
                <a:cubicBezTo>
                  <a:pt x="12024" y="18257"/>
                  <a:pt x="12134" y="18214"/>
                  <a:pt x="12175" y="18121"/>
                </a:cubicBezTo>
                <a:cubicBezTo>
                  <a:pt x="12907" y="16497"/>
                  <a:pt x="13458" y="14501"/>
                  <a:pt x="13815" y="12186"/>
                </a:cubicBezTo>
                <a:cubicBezTo>
                  <a:pt x="14051" y="10648"/>
                  <a:pt x="14734" y="9286"/>
                  <a:pt x="15720" y="8218"/>
                </a:cubicBezTo>
                <a:close/>
                <a:moveTo>
                  <a:pt x="15263" y="7359"/>
                </a:moveTo>
                <a:cubicBezTo>
                  <a:pt x="15199" y="7246"/>
                  <a:pt x="15135" y="7136"/>
                  <a:pt x="15070" y="7027"/>
                </a:cubicBezTo>
                <a:cubicBezTo>
                  <a:pt x="13750" y="8319"/>
                  <a:pt x="12832" y="10030"/>
                  <a:pt x="12531" y="11989"/>
                </a:cubicBezTo>
                <a:cubicBezTo>
                  <a:pt x="11720" y="17261"/>
                  <a:pt x="9957" y="19833"/>
                  <a:pt x="8992" y="20284"/>
                </a:cubicBezTo>
                <a:cubicBezTo>
                  <a:pt x="9097" y="20369"/>
                  <a:pt x="9208" y="20446"/>
                  <a:pt x="9327" y="20515"/>
                </a:cubicBezTo>
                <a:cubicBezTo>
                  <a:pt x="10508" y="19765"/>
                  <a:pt x="12132" y="17022"/>
                  <a:pt x="12898" y="12045"/>
                </a:cubicBezTo>
                <a:cubicBezTo>
                  <a:pt x="13181" y="10203"/>
                  <a:pt x="14035" y="8588"/>
                  <a:pt x="15263" y="7359"/>
                </a:cubicBezTo>
                <a:close/>
                <a:moveTo>
                  <a:pt x="14774" y="6545"/>
                </a:moveTo>
                <a:cubicBezTo>
                  <a:pt x="14706" y="6438"/>
                  <a:pt x="14637" y="6333"/>
                  <a:pt x="14569" y="6230"/>
                </a:cubicBezTo>
                <a:cubicBezTo>
                  <a:pt x="13257" y="7460"/>
                  <a:pt x="12280" y="9055"/>
                  <a:pt x="11811" y="10888"/>
                </a:cubicBezTo>
                <a:cubicBezTo>
                  <a:pt x="11785" y="10987"/>
                  <a:pt x="11845" y="11088"/>
                  <a:pt x="11944" y="11114"/>
                </a:cubicBezTo>
                <a:cubicBezTo>
                  <a:pt x="11960" y="11117"/>
                  <a:pt x="11975" y="11119"/>
                  <a:pt x="11991" y="11119"/>
                </a:cubicBezTo>
                <a:cubicBezTo>
                  <a:pt x="12073" y="11119"/>
                  <a:pt x="12149" y="11064"/>
                  <a:pt x="12170" y="10980"/>
                </a:cubicBezTo>
                <a:cubicBezTo>
                  <a:pt x="12616" y="9239"/>
                  <a:pt x="13537" y="7722"/>
                  <a:pt x="14774" y="6545"/>
                </a:cubicBezTo>
                <a:close/>
                <a:moveTo>
                  <a:pt x="14242" y="5756"/>
                </a:moveTo>
                <a:cubicBezTo>
                  <a:pt x="14169" y="5654"/>
                  <a:pt x="14095" y="5553"/>
                  <a:pt x="14022" y="5454"/>
                </a:cubicBezTo>
                <a:cubicBezTo>
                  <a:pt x="12289" y="7044"/>
                  <a:pt x="11082" y="9212"/>
                  <a:pt x="10698" y="11706"/>
                </a:cubicBezTo>
                <a:cubicBezTo>
                  <a:pt x="10162" y="15185"/>
                  <a:pt x="9276" y="17032"/>
                  <a:pt x="8710" y="17909"/>
                </a:cubicBezTo>
                <a:cubicBezTo>
                  <a:pt x="8143" y="17032"/>
                  <a:pt x="7257" y="15185"/>
                  <a:pt x="6721" y="11706"/>
                </a:cubicBezTo>
                <a:cubicBezTo>
                  <a:pt x="6338" y="9215"/>
                  <a:pt x="5133" y="7049"/>
                  <a:pt x="3404" y="5459"/>
                </a:cubicBezTo>
                <a:cubicBezTo>
                  <a:pt x="3331" y="5558"/>
                  <a:pt x="3257" y="5658"/>
                  <a:pt x="3184" y="5761"/>
                </a:cubicBezTo>
                <a:cubicBezTo>
                  <a:pt x="4836" y="7293"/>
                  <a:pt x="5986" y="9373"/>
                  <a:pt x="6354" y="11762"/>
                </a:cubicBezTo>
                <a:cubicBezTo>
                  <a:pt x="6952" y="15645"/>
                  <a:pt x="7992" y="17555"/>
                  <a:pt x="8558" y="18347"/>
                </a:cubicBezTo>
                <a:cubicBezTo>
                  <a:pt x="8593" y="18396"/>
                  <a:pt x="8650" y="18425"/>
                  <a:pt x="8710" y="18425"/>
                </a:cubicBezTo>
                <a:cubicBezTo>
                  <a:pt x="8770" y="18425"/>
                  <a:pt x="8826" y="18396"/>
                  <a:pt x="8860" y="18347"/>
                </a:cubicBezTo>
                <a:cubicBezTo>
                  <a:pt x="9427" y="17554"/>
                  <a:pt x="10467" y="15645"/>
                  <a:pt x="11065" y="11762"/>
                </a:cubicBezTo>
                <a:cubicBezTo>
                  <a:pt x="11433" y="9370"/>
                  <a:pt x="12586" y="7289"/>
                  <a:pt x="14242" y="5756"/>
                </a:cubicBezTo>
                <a:close/>
                <a:moveTo>
                  <a:pt x="13681" y="5012"/>
                </a:moveTo>
                <a:cubicBezTo>
                  <a:pt x="13603" y="4914"/>
                  <a:pt x="13525" y="4818"/>
                  <a:pt x="13447" y="4724"/>
                </a:cubicBezTo>
                <a:cubicBezTo>
                  <a:pt x="12796" y="5311"/>
                  <a:pt x="12209" y="5976"/>
                  <a:pt x="11701" y="6712"/>
                </a:cubicBezTo>
                <a:cubicBezTo>
                  <a:pt x="11643" y="6796"/>
                  <a:pt x="11664" y="6912"/>
                  <a:pt x="11749" y="6970"/>
                </a:cubicBezTo>
                <a:cubicBezTo>
                  <a:pt x="11781" y="6992"/>
                  <a:pt x="11818" y="7003"/>
                  <a:pt x="11854" y="7003"/>
                </a:cubicBezTo>
                <a:cubicBezTo>
                  <a:pt x="11913" y="7003"/>
                  <a:pt x="11971" y="6975"/>
                  <a:pt x="12007" y="6923"/>
                </a:cubicBezTo>
                <a:cubicBezTo>
                  <a:pt x="12494" y="6216"/>
                  <a:pt x="13057" y="5577"/>
                  <a:pt x="13681" y="5012"/>
                </a:cubicBezTo>
                <a:close/>
                <a:moveTo>
                  <a:pt x="13083" y="4299"/>
                </a:moveTo>
                <a:cubicBezTo>
                  <a:pt x="12999" y="4204"/>
                  <a:pt x="12916" y="4112"/>
                  <a:pt x="12833" y="4023"/>
                </a:cubicBezTo>
                <a:cubicBezTo>
                  <a:pt x="10763" y="5895"/>
                  <a:pt x="9320" y="8464"/>
                  <a:pt x="8864" y="11424"/>
                </a:cubicBezTo>
                <a:cubicBezTo>
                  <a:pt x="8817" y="11734"/>
                  <a:pt x="8765" y="12038"/>
                  <a:pt x="8710" y="12333"/>
                </a:cubicBezTo>
                <a:cubicBezTo>
                  <a:pt x="8654" y="12039"/>
                  <a:pt x="8602" y="11735"/>
                  <a:pt x="8555" y="11424"/>
                </a:cubicBezTo>
                <a:cubicBezTo>
                  <a:pt x="8465" y="10841"/>
                  <a:pt x="8335" y="10263"/>
                  <a:pt x="8168" y="9706"/>
                </a:cubicBezTo>
                <a:cubicBezTo>
                  <a:pt x="8139" y="9608"/>
                  <a:pt x="8036" y="9552"/>
                  <a:pt x="7937" y="9581"/>
                </a:cubicBezTo>
                <a:cubicBezTo>
                  <a:pt x="7839" y="9611"/>
                  <a:pt x="7784" y="9714"/>
                  <a:pt x="7813" y="9812"/>
                </a:cubicBezTo>
                <a:cubicBezTo>
                  <a:pt x="7974" y="10353"/>
                  <a:pt x="8101" y="10915"/>
                  <a:pt x="8188" y="11480"/>
                </a:cubicBezTo>
                <a:cubicBezTo>
                  <a:pt x="8287" y="12120"/>
                  <a:pt x="8401" y="12729"/>
                  <a:pt x="8529" y="13290"/>
                </a:cubicBezTo>
                <a:cubicBezTo>
                  <a:pt x="8548" y="13374"/>
                  <a:pt x="8623" y="13434"/>
                  <a:pt x="8710" y="13434"/>
                </a:cubicBezTo>
                <a:cubicBezTo>
                  <a:pt x="8796" y="13434"/>
                  <a:pt x="8871" y="13374"/>
                  <a:pt x="8890" y="13290"/>
                </a:cubicBezTo>
                <a:cubicBezTo>
                  <a:pt x="9019" y="12724"/>
                  <a:pt x="9134" y="12115"/>
                  <a:pt x="9231" y="11480"/>
                </a:cubicBezTo>
                <a:cubicBezTo>
                  <a:pt x="9673" y="8608"/>
                  <a:pt x="11074" y="6115"/>
                  <a:pt x="13083" y="4299"/>
                </a:cubicBezTo>
                <a:close/>
                <a:moveTo>
                  <a:pt x="12455" y="3625"/>
                </a:moveTo>
                <a:cubicBezTo>
                  <a:pt x="12366" y="3535"/>
                  <a:pt x="12279" y="3448"/>
                  <a:pt x="12193" y="3364"/>
                </a:cubicBezTo>
                <a:cubicBezTo>
                  <a:pt x="10681" y="4733"/>
                  <a:pt x="9474" y="6452"/>
                  <a:pt x="8710" y="8424"/>
                </a:cubicBezTo>
                <a:cubicBezTo>
                  <a:pt x="7946" y="6454"/>
                  <a:pt x="6741" y="4737"/>
                  <a:pt x="5232" y="3368"/>
                </a:cubicBezTo>
                <a:cubicBezTo>
                  <a:pt x="5146" y="3453"/>
                  <a:pt x="5058" y="3540"/>
                  <a:pt x="4969" y="3631"/>
                </a:cubicBezTo>
                <a:cubicBezTo>
                  <a:pt x="6561" y="5071"/>
                  <a:pt x="7805" y="6907"/>
                  <a:pt x="8534" y="9025"/>
                </a:cubicBezTo>
                <a:cubicBezTo>
                  <a:pt x="8560" y="9100"/>
                  <a:pt x="8630" y="9150"/>
                  <a:pt x="8710" y="9150"/>
                </a:cubicBezTo>
                <a:cubicBezTo>
                  <a:pt x="8788" y="9150"/>
                  <a:pt x="8859" y="9100"/>
                  <a:pt x="8885" y="9025"/>
                </a:cubicBezTo>
                <a:cubicBezTo>
                  <a:pt x="9615" y="6905"/>
                  <a:pt x="10861" y="5066"/>
                  <a:pt x="12455" y="3625"/>
                </a:cubicBezTo>
                <a:close/>
                <a:moveTo>
                  <a:pt x="11786" y="2979"/>
                </a:moveTo>
                <a:cubicBezTo>
                  <a:pt x="11692" y="2893"/>
                  <a:pt x="11600" y="2810"/>
                  <a:pt x="11510" y="2731"/>
                </a:cubicBezTo>
                <a:cubicBezTo>
                  <a:pt x="10408" y="3739"/>
                  <a:pt x="9457" y="4925"/>
                  <a:pt x="8706" y="6262"/>
                </a:cubicBezTo>
                <a:cubicBezTo>
                  <a:pt x="8656" y="6351"/>
                  <a:pt x="8688" y="6464"/>
                  <a:pt x="8777" y="6514"/>
                </a:cubicBezTo>
                <a:cubicBezTo>
                  <a:pt x="8806" y="6530"/>
                  <a:pt x="8837" y="6538"/>
                  <a:pt x="8868" y="6538"/>
                </a:cubicBezTo>
                <a:cubicBezTo>
                  <a:pt x="8933" y="6538"/>
                  <a:pt x="8996" y="6504"/>
                  <a:pt x="9030" y="6443"/>
                </a:cubicBezTo>
                <a:cubicBezTo>
                  <a:pt x="9767" y="5131"/>
                  <a:pt x="10702" y="3967"/>
                  <a:pt x="11786" y="2979"/>
                </a:cubicBezTo>
                <a:close/>
                <a:moveTo>
                  <a:pt x="11079" y="2362"/>
                </a:moveTo>
                <a:cubicBezTo>
                  <a:pt x="10978" y="2278"/>
                  <a:pt x="10882" y="2200"/>
                  <a:pt x="10791" y="2128"/>
                </a:cubicBezTo>
                <a:cubicBezTo>
                  <a:pt x="10023" y="2842"/>
                  <a:pt x="9323" y="3640"/>
                  <a:pt x="8710" y="4517"/>
                </a:cubicBezTo>
                <a:cubicBezTo>
                  <a:pt x="8471" y="4177"/>
                  <a:pt x="8217" y="3843"/>
                  <a:pt x="7951" y="3523"/>
                </a:cubicBezTo>
                <a:cubicBezTo>
                  <a:pt x="7886" y="3445"/>
                  <a:pt x="7769" y="3434"/>
                  <a:pt x="7690" y="3499"/>
                </a:cubicBezTo>
                <a:cubicBezTo>
                  <a:pt x="7611" y="3564"/>
                  <a:pt x="7600" y="3682"/>
                  <a:pt x="7666" y="3760"/>
                </a:cubicBezTo>
                <a:cubicBezTo>
                  <a:pt x="7982" y="4141"/>
                  <a:pt x="8281" y="4540"/>
                  <a:pt x="8556" y="4948"/>
                </a:cubicBezTo>
                <a:cubicBezTo>
                  <a:pt x="8590" y="4999"/>
                  <a:pt x="8648" y="5029"/>
                  <a:pt x="8710" y="5029"/>
                </a:cubicBezTo>
                <a:cubicBezTo>
                  <a:pt x="8771" y="5029"/>
                  <a:pt x="8829" y="4999"/>
                  <a:pt x="8863" y="4948"/>
                </a:cubicBezTo>
                <a:cubicBezTo>
                  <a:pt x="9507" y="3993"/>
                  <a:pt x="10252" y="3128"/>
                  <a:pt x="11079" y="2362"/>
                </a:cubicBezTo>
                <a:close/>
                <a:moveTo>
                  <a:pt x="9683" y="1126"/>
                </a:moveTo>
                <a:cubicBezTo>
                  <a:pt x="9602" y="1027"/>
                  <a:pt x="9527" y="928"/>
                  <a:pt x="9459" y="830"/>
                </a:cubicBezTo>
                <a:cubicBezTo>
                  <a:pt x="9201" y="1071"/>
                  <a:pt x="8951" y="1320"/>
                  <a:pt x="8710" y="1579"/>
                </a:cubicBezTo>
                <a:cubicBezTo>
                  <a:pt x="8470" y="1322"/>
                  <a:pt x="8222" y="1075"/>
                  <a:pt x="7967" y="836"/>
                </a:cubicBezTo>
                <a:cubicBezTo>
                  <a:pt x="7898" y="935"/>
                  <a:pt x="7823" y="1034"/>
                  <a:pt x="7741" y="1132"/>
                </a:cubicBezTo>
                <a:cubicBezTo>
                  <a:pt x="8028" y="1403"/>
                  <a:pt x="8305" y="1685"/>
                  <a:pt x="8572" y="1978"/>
                </a:cubicBezTo>
                <a:cubicBezTo>
                  <a:pt x="8607" y="2016"/>
                  <a:pt x="8658" y="2038"/>
                  <a:pt x="8710" y="2038"/>
                </a:cubicBezTo>
                <a:cubicBezTo>
                  <a:pt x="8762" y="2038"/>
                  <a:pt x="8811" y="2016"/>
                  <a:pt x="8846" y="1978"/>
                </a:cubicBezTo>
                <a:cubicBezTo>
                  <a:pt x="9115" y="1683"/>
                  <a:pt x="9395" y="1399"/>
                  <a:pt x="9683" y="1126"/>
                </a:cubicBezTo>
                <a:close/>
                <a:moveTo>
                  <a:pt x="9161" y="345"/>
                </a:moveTo>
                <a:cubicBezTo>
                  <a:pt x="9096" y="225"/>
                  <a:pt x="9040" y="109"/>
                  <a:pt x="8991" y="0"/>
                </a:cubicBezTo>
                <a:cubicBezTo>
                  <a:pt x="8896" y="85"/>
                  <a:pt x="8802" y="170"/>
                  <a:pt x="8710" y="259"/>
                </a:cubicBezTo>
                <a:cubicBezTo>
                  <a:pt x="8620" y="173"/>
                  <a:pt x="8527" y="90"/>
                  <a:pt x="8435" y="7"/>
                </a:cubicBezTo>
                <a:cubicBezTo>
                  <a:pt x="8387" y="116"/>
                  <a:pt x="8330" y="231"/>
                  <a:pt x="8266" y="351"/>
                </a:cubicBezTo>
                <a:cubicBezTo>
                  <a:pt x="8372" y="449"/>
                  <a:pt x="8476" y="549"/>
                  <a:pt x="8580" y="649"/>
                </a:cubicBezTo>
                <a:cubicBezTo>
                  <a:pt x="8616" y="685"/>
                  <a:pt x="8663" y="703"/>
                  <a:pt x="8710" y="703"/>
                </a:cubicBezTo>
                <a:cubicBezTo>
                  <a:pt x="8757" y="703"/>
                  <a:pt x="8803" y="685"/>
                  <a:pt x="8840" y="649"/>
                </a:cubicBezTo>
                <a:cubicBezTo>
                  <a:pt x="8945" y="546"/>
                  <a:pt x="9052" y="445"/>
                  <a:pt x="9161" y="345"/>
                </a:cubicBezTo>
                <a:close/>
                <a:moveTo>
                  <a:pt x="7362" y="1537"/>
                </a:moveTo>
                <a:cubicBezTo>
                  <a:pt x="7273" y="1621"/>
                  <a:pt x="7178" y="1703"/>
                  <a:pt x="7078" y="1782"/>
                </a:cubicBezTo>
                <a:cubicBezTo>
                  <a:pt x="7606" y="2281"/>
                  <a:pt x="8103" y="2818"/>
                  <a:pt x="8565" y="3395"/>
                </a:cubicBezTo>
                <a:cubicBezTo>
                  <a:pt x="8600" y="3439"/>
                  <a:pt x="8653" y="3464"/>
                  <a:pt x="8710" y="3464"/>
                </a:cubicBezTo>
                <a:cubicBezTo>
                  <a:pt x="8766" y="3464"/>
                  <a:pt x="8819" y="3439"/>
                  <a:pt x="8855" y="3395"/>
                </a:cubicBezTo>
                <a:cubicBezTo>
                  <a:pt x="9205" y="2957"/>
                  <a:pt x="9583" y="2533"/>
                  <a:pt x="9979" y="2133"/>
                </a:cubicBezTo>
                <a:cubicBezTo>
                  <a:pt x="10051" y="2061"/>
                  <a:pt x="10051" y="1943"/>
                  <a:pt x="9978" y="1871"/>
                </a:cubicBezTo>
                <a:cubicBezTo>
                  <a:pt x="9905" y="1798"/>
                  <a:pt x="9788" y="1799"/>
                  <a:pt x="9716" y="1872"/>
                </a:cubicBezTo>
                <a:cubicBezTo>
                  <a:pt x="9365" y="2226"/>
                  <a:pt x="9027" y="2600"/>
                  <a:pt x="8710" y="2985"/>
                </a:cubicBezTo>
                <a:cubicBezTo>
                  <a:pt x="8287" y="2472"/>
                  <a:pt x="7837" y="1989"/>
                  <a:pt x="7362" y="1537"/>
                </a:cubicBezTo>
                <a:close/>
                <a:moveTo>
                  <a:pt x="6636" y="2130"/>
                </a:moveTo>
                <a:cubicBezTo>
                  <a:pt x="6545" y="2203"/>
                  <a:pt x="6448" y="2281"/>
                  <a:pt x="6345" y="2366"/>
                </a:cubicBezTo>
                <a:cubicBezTo>
                  <a:pt x="6518" y="2526"/>
                  <a:pt x="6687" y="2691"/>
                  <a:pt x="6853" y="2861"/>
                </a:cubicBezTo>
                <a:cubicBezTo>
                  <a:pt x="6925" y="2934"/>
                  <a:pt x="7043" y="2935"/>
                  <a:pt x="7115" y="2863"/>
                </a:cubicBezTo>
                <a:cubicBezTo>
                  <a:pt x="7189" y="2792"/>
                  <a:pt x="7190" y="2674"/>
                  <a:pt x="7118" y="2601"/>
                </a:cubicBezTo>
                <a:cubicBezTo>
                  <a:pt x="6960" y="2440"/>
                  <a:pt x="6800" y="2283"/>
                  <a:pt x="6636" y="2130"/>
                </a:cubicBezTo>
                <a:close/>
                <a:moveTo>
                  <a:pt x="5906" y="2742"/>
                </a:moveTo>
                <a:cubicBezTo>
                  <a:pt x="5816" y="2821"/>
                  <a:pt x="5724" y="2905"/>
                  <a:pt x="5629" y="2992"/>
                </a:cubicBezTo>
                <a:cubicBezTo>
                  <a:pt x="6573" y="3846"/>
                  <a:pt x="7404" y="4830"/>
                  <a:pt x="8085" y="5928"/>
                </a:cubicBezTo>
                <a:cubicBezTo>
                  <a:pt x="8139" y="6015"/>
                  <a:pt x="8253" y="6042"/>
                  <a:pt x="8340" y="5988"/>
                </a:cubicBezTo>
                <a:cubicBezTo>
                  <a:pt x="8427" y="5934"/>
                  <a:pt x="8454" y="5820"/>
                  <a:pt x="8400" y="5733"/>
                </a:cubicBezTo>
                <a:cubicBezTo>
                  <a:pt x="7707" y="4615"/>
                  <a:pt x="6864" y="3613"/>
                  <a:pt x="5906" y="2742"/>
                </a:cubicBezTo>
                <a:close/>
                <a:moveTo>
                  <a:pt x="4591" y="4029"/>
                </a:moveTo>
                <a:cubicBezTo>
                  <a:pt x="4508" y="4119"/>
                  <a:pt x="4425" y="4211"/>
                  <a:pt x="4341" y="4305"/>
                </a:cubicBezTo>
                <a:cubicBezTo>
                  <a:pt x="5627" y="5467"/>
                  <a:pt x="6670" y="6911"/>
                  <a:pt x="7369" y="8574"/>
                </a:cubicBezTo>
                <a:cubicBezTo>
                  <a:pt x="7409" y="8668"/>
                  <a:pt x="7517" y="8712"/>
                  <a:pt x="7612" y="8673"/>
                </a:cubicBezTo>
                <a:cubicBezTo>
                  <a:pt x="7706" y="8633"/>
                  <a:pt x="7751" y="8524"/>
                  <a:pt x="7711" y="8430"/>
                </a:cubicBezTo>
                <a:cubicBezTo>
                  <a:pt x="6990" y="6716"/>
                  <a:pt x="5916" y="5227"/>
                  <a:pt x="4591" y="4029"/>
                </a:cubicBezTo>
                <a:close/>
                <a:moveTo>
                  <a:pt x="3980" y="4727"/>
                </a:moveTo>
                <a:cubicBezTo>
                  <a:pt x="3902" y="4821"/>
                  <a:pt x="3824" y="4917"/>
                  <a:pt x="3746" y="5015"/>
                </a:cubicBezTo>
                <a:cubicBezTo>
                  <a:pt x="4027" y="5271"/>
                  <a:pt x="4296" y="5542"/>
                  <a:pt x="4551" y="5828"/>
                </a:cubicBezTo>
                <a:cubicBezTo>
                  <a:pt x="4620" y="5905"/>
                  <a:pt x="4737" y="5911"/>
                  <a:pt x="4814" y="5843"/>
                </a:cubicBezTo>
                <a:cubicBezTo>
                  <a:pt x="4890" y="5775"/>
                  <a:pt x="4897" y="5657"/>
                  <a:pt x="4828" y="5581"/>
                </a:cubicBezTo>
                <a:cubicBezTo>
                  <a:pt x="4560" y="5280"/>
                  <a:pt x="4277" y="4995"/>
                  <a:pt x="3980" y="4727"/>
                </a:cubicBezTo>
                <a:close/>
                <a:moveTo>
                  <a:pt x="2864" y="6225"/>
                </a:moveTo>
                <a:cubicBezTo>
                  <a:pt x="2795" y="6328"/>
                  <a:pt x="2726" y="6434"/>
                  <a:pt x="2658" y="6541"/>
                </a:cubicBezTo>
                <a:cubicBezTo>
                  <a:pt x="2962" y="6831"/>
                  <a:pt x="3248" y="7144"/>
                  <a:pt x="3514" y="7479"/>
                </a:cubicBezTo>
                <a:cubicBezTo>
                  <a:pt x="3577" y="7558"/>
                  <a:pt x="3694" y="7572"/>
                  <a:pt x="3774" y="7508"/>
                </a:cubicBezTo>
                <a:cubicBezTo>
                  <a:pt x="3855" y="7445"/>
                  <a:pt x="3868" y="7328"/>
                  <a:pt x="3804" y="7248"/>
                </a:cubicBezTo>
                <a:cubicBezTo>
                  <a:pt x="3513" y="6881"/>
                  <a:pt x="3199" y="6540"/>
                  <a:pt x="2864" y="6225"/>
                </a:cubicBezTo>
                <a:close/>
                <a:moveTo>
                  <a:pt x="2356" y="7033"/>
                </a:moveTo>
                <a:cubicBezTo>
                  <a:pt x="2291" y="7141"/>
                  <a:pt x="2228" y="7251"/>
                  <a:pt x="2164" y="7363"/>
                </a:cubicBezTo>
                <a:cubicBezTo>
                  <a:pt x="3388" y="8593"/>
                  <a:pt x="4238" y="10206"/>
                  <a:pt x="4521" y="12045"/>
                </a:cubicBezTo>
                <a:cubicBezTo>
                  <a:pt x="4556" y="12270"/>
                  <a:pt x="4592" y="12489"/>
                  <a:pt x="4630" y="12705"/>
                </a:cubicBezTo>
                <a:cubicBezTo>
                  <a:pt x="4648" y="12805"/>
                  <a:pt x="4744" y="12874"/>
                  <a:pt x="4845" y="12855"/>
                </a:cubicBezTo>
                <a:cubicBezTo>
                  <a:pt x="4945" y="12838"/>
                  <a:pt x="5013" y="12741"/>
                  <a:pt x="4995" y="12641"/>
                </a:cubicBezTo>
                <a:cubicBezTo>
                  <a:pt x="4958" y="12428"/>
                  <a:pt x="4922" y="12211"/>
                  <a:pt x="4888" y="11989"/>
                </a:cubicBezTo>
                <a:cubicBezTo>
                  <a:pt x="4587" y="10034"/>
                  <a:pt x="3672" y="8324"/>
                  <a:pt x="2356" y="7033"/>
                </a:cubicBezTo>
                <a:close/>
                <a:moveTo>
                  <a:pt x="1886" y="7873"/>
                </a:moveTo>
                <a:cubicBezTo>
                  <a:pt x="1825" y="7989"/>
                  <a:pt x="1765" y="8108"/>
                  <a:pt x="1705" y="8228"/>
                </a:cubicBezTo>
                <a:cubicBezTo>
                  <a:pt x="2688" y="9294"/>
                  <a:pt x="3368" y="10652"/>
                  <a:pt x="3604" y="12186"/>
                </a:cubicBezTo>
                <a:cubicBezTo>
                  <a:pt x="4313" y="16789"/>
                  <a:pt x="5694" y="19618"/>
                  <a:pt x="7064" y="20880"/>
                </a:cubicBezTo>
                <a:cubicBezTo>
                  <a:pt x="7219" y="20852"/>
                  <a:pt x="7368" y="20816"/>
                  <a:pt x="7511" y="20771"/>
                </a:cubicBezTo>
                <a:cubicBezTo>
                  <a:pt x="6139" y="19646"/>
                  <a:pt x="4674" y="16694"/>
                  <a:pt x="3971" y="12130"/>
                </a:cubicBezTo>
                <a:cubicBezTo>
                  <a:pt x="3716" y="10471"/>
                  <a:pt x="2967" y="9007"/>
                  <a:pt x="1886" y="7873"/>
                </a:cubicBezTo>
                <a:close/>
                <a:moveTo>
                  <a:pt x="1423" y="8820"/>
                </a:moveTo>
                <a:cubicBezTo>
                  <a:pt x="1367" y="8943"/>
                  <a:pt x="1311" y="9069"/>
                  <a:pt x="1257" y="9196"/>
                </a:cubicBezTo>
                <a:cubicBezTo>
                  <a:pt x="1968" y="10072"/>
                  <a:pt x="2458" y="11142"/>
                  <a:pt x="2642" y="12334"/>
                </a:cubicBezTo>
                <a:cubicBezTo>
                  <a:pt x="3181" y="15834"/>
                  <a:pt x="4202" y="18767"/>
                  <a:pt x="5519" y="20592"/>
                </a:cubicBezTo>
                <a:cubicBezTo>
                  <a:pt x="5555" y="20643"/>
                  <a:pt x="5612" y="20669"/>
                  <a:pt x="5670" y="20669"/>
                </a:cubicBezTo>
                <a:cubicBezTo>
                  <a:pt x="5707" y="20669"/>
                  <a:pt x="5745" y="20658"/>
                  <a:pt x="5778" y="20634"/>
                </a:cubicBezTo>
                <a:cubicBezTo>
                  <a:pt x="5861" y="20574"/>
                  <a:pt x="5880" y="20458"/>
                  <a:pt x="5820" y="20375"/>
                </a:cubicBezTo>
                <a:cubicBezTo>
                  <a:pt x="4537" y="18597"/>
                  <a:pt x="3538" y="15721"/>
                  <a:pt x="3008" y="12278"/>
                </a:cubicBezTo>
                <a:cubicBezTo>
                  <a:pt x="2805" y="10952"/>
                  <a:pt x="2239" y="9771"/>
                  <a:pt x="1423" y="8820"/>
                </a:cubicBezTo>
                <a:close/>
                <a:moveTo>
                  <a:pt x="983" y="9867"/>
                </a:moveTo>
                <a:cubicBezTo>
                  <a:pt x="930" y="10005"/>
                  <a:pt x="878" y="10145"/>
                  <a:pt x="827" y="10287"/>
                </a:cubicBezTo>
                <a:cubicBezTo>
                  <a:pt x="1257" y="10936"/>
                  <a:pt x="1556" y="11679"/>
                  <a:pt x="1679" y="12482"/>
                </a:cubicBezTo>
                <a:cubicBezTo>
                  <a:pt x="1766" y="13043"/>
                  <a:pt x="1864" y="13595"/>
                  <a:pt x="1973" y="14124"/>
                </a:cubicBezTo>
                <a:cubicBezTo>
                  <a:pt x="1993" y="14225"/>
                  <a:pt x="2091" y="14290"/>
                  <a:pt x="2192" y="14269"/>
                </a:cubicBezTo>
                <a:cubicBezTo>
                  <a:pt x="2292" y="14248"/>
                  <a:pt x="2357" y="14150"/>
                  <a:pt x="2336" y="14049"/>
                </a:cubicBezTo>
                <a:cubicBezTo>
                  <a:pt x="2229" y="13527"/>
                  <a:pt x="2131" y="12980"/>
                  <a:pt x="2046" y="12426"/>
                </a:cubicBezTo>
                <a:cubicBezTo>
                  <a:pt x="1900" y="11478"/>
                  <a:pt x="1525" y="10608"/>
                  <a:pt x="983" y="9867"/>
                </a:cubicBezTo>
                <a:close/>
                <a:moveTo>
                  <a:pt x="592" y="10976"/>
                </a:moveTo>
                <a:cubicBezTo>
                  <a:pt x="538" y="11147"/>
                  <a:pt x="485" y="11320"/>
                  <a:pt x="434" y="11496"/>
                </a:cubicBezTo>
                <a:cubicBezTo>
                  <a:pt x="589" y="11850"/>
                  <a:pt x="702" y="12228"/>
                  <a:pt x="762" y="12623"/>
                </a:cubicBezTo>
                <a:cubicBezTo>
                  <a:pt x="1107" y="14860"/>
                  <a:pt x="1617" y="16849"/>
                  <a:pt x="2280" y="18537"/>
                </a:cubicBezTo>
                <a:cubicBezTo>
                  <a:pt x="2318" y="18632"/>
                  <a:pt x="2426" y="18679"/>
                  <a:pt x="2521" y="18642"/>
                </a:cubicBezTo>
                <a:cubicBezTo>
                  <a:pt x="2616" y="18605"/>
                  <a:pt x="2663" y="18497"/>
                  <a:pt x="2626" y="18401"/>
                </a:cubicBezTo>
                <a:cubicBezTo>
                  <a:pt x="1973" y="16739"/>
                  <a:pt x="1469" y="14776"/>
                  <a:pt x="1130" y="12567"/>
                </a:cubicBezTo>
                <a:cubicBezTo>
                  <a:pt x="1042" y="11998"/>
                  <a:pt x="856" y="11463"/>
                  <a:pt x="592" y="10976"/>
                </a:cubicBezTo>
                <a:close/>
                <a:moveTo>
                  <a:pt x="172" y="12486"/>
                </a:moveTo>
                <a:cubicBezTo>
                  <a:pt x="114" y="12728"/>
                  <a:pt x="59" y="12974"/>
                  <a:pt x="8" y="13226"/>
                </a:cubicBezTo>
                <a:cubicBezTo>
                  <a:pt x="5" y="13240"/>
                  <a:pt x="3" y="13253"/>
                  <a:pt x="0" y="13267"/>
                </a:cubicBezTo>
                <a:cubicBezTo>
                  <a:pt x="7" y="13458"/>
                  <a:pt x="17" y="13647"/>
                  <a:pt x="29" y="13835"/>
                </a:cubicBezTo>
                <a:cubicBezTo>
                  <a:pt x="354" y="15597"/>
                  <a:pt x="787" y="17186"/>
                  <a:pt x="1316" y="18582"/>
                </a:cubicBezTo>
                <a:cubicBezTo>
                  <a:pt x="1522" y="18822"/>
                  <a:pt x="1745" y="19045"/>
                  <a:pt x="1981" y="19251"/>
                </a:cubicBezTo>
                <a:cubicBezTo>
                  <a:pt x="1204" y="17438"/>
                  <a:pt x="602" y="15240"/>
                  <a:pt x="213" y="12708"/>
                </a:cubicBezTo>
                <a:cubicBezTo>
                  <a:pt x="201" y="12633"/>
                  <a:pt x="188" y="12559"/>
                  <a:pt x="172" y="12486"/>
                </a:cubicBezTo>
                <a:close/>
                <a:moveTo>
                  <a:pt x="2893" y="19923"/>
                </a:moveTo>
                <a:cubicBezTo>
                  <a:pt x="3085" y="20042"/>
                  <a:pt x="3282" y="20151"/>
                  <a:pt x="3482" y="20250"/>
                </a:cubicBezTo>
                <a:cubicBezTo>
                  <a:pt x="3371" y="20047"/>
                  <a:pt x="3262" y="19836"/>
                  <a:pt x="3156" y="19617"/>
                </a:cubicBezTo>
                <a:cubicBezTo>
                  <a:pt x="3112" y="19525"/>
                  <a:pt x="3001" y="19487"/>
                  <a:pt x="2908" y="19531"/>
                </a:cubicBezTo>
                <a:cubicBezTo>
                  <a:pt x="2816" y="19576"/>
                  <a:pt x="2777" y="19687"/>
                  <a:pt x="2822" y="19779"/>
                </a:cubicBezTo>
                <a:cubicBezTo>
                  <a:pt x="2846" y="19827"/>
                  <a:pt x="2869" y="19875"/>
                  <a:pt x="2893" y="19923"/>
                </a:cubicBezTo>
                <a:close/>
                <a:moveTo>
                  <a:pt x="4339" y="20607"/>
                </a:moveTo>
                <a:cubicBezTo>
                  <a:pt x="4531" y="20673"/>
                  <a:pt x="4723" y="20729"/>
                  <a:pt x="4914" y="20775"/>
                </a:cubicBezTo>
                <a:cubicBezTo>
                  <a:pt x="3970" y="19416"/>
                  <a:pt x="3174" y="17530"/>
                  <a:pt x="2600" y="15214"/>
                </a:cubicBezTo>
                <a:cubicBezTo>
                  <a:pt x="2575" y="15114"/>
                  <a:pt x="2475" y="15053"/>
                  <a:pt x="2374" y="15078"/>
                </a:cubicBezTo>
                <a:cubicBezTo>
                  <a:pt x="2275" y="15103"/>
                  <a:pt x="2215" y="15203"/>
                  <a:pt x="2239" y="15303"/>
                </a:cubicBezTo>
                <a:cubicBezTo>
                  <a:pt x="2776" y="17468"/>
                  <a:pt x="3491" y="19254"/>
                  <a:pt x="4339" y="20607"/>
                </a:cubicBezTo>
                <a:close/>
                <a:moveTo>
                  <a:pt x="8104" y="20514"/>
                </a:moveTo>
                <a:cubicBezTo>
                  <a:pt x="8222" y="20446"/>
                  <a:pt x="8333" y="20369"/>
                  <a:pt x="8437" y="20285"/>
                </a:cubicBezTo>
                <a:cubicBezTo>
                  <a:pt x="7626" y="19900"/>
                  <a:pt x="6153" y="17953"/>
                  <a:pt x="5246" y="13899"/>
                </a:cubicBezTo>
                <a:cubicBezTo>
                  <a:pt x="5223" y="13799"/>
                  <a:pt x="5123" y="13736"/>
                  <a:pt x="5024" y="13758"/>
                </a:cubicBezTo>
                <a:cubicBezTo>
                  <a:pt x="4924" y="13781"/>
                  <a:pt x="4861" y="13880"/>
                  <a:pt x="4884" y="13980"/>
                </a:cubicBezTo>
                <a:cubicBezTo>
                  <a:pt x="5735" y="17782"/>
                  <a:pt x="7106" y="19875"/>
                  <a:pt x="8104" y="20514"/>
                </a:cubicBezTo>
                <a:close/>
                <a:moveTo>
                  <a:pt x="9916" y="20770"/>
                </a:moveTo>
                <a:cubicBezTo>
                  <a:pt x="10058" y="20815"/>
                  <a:pt x="10205" y="20851"/>
                  <a:pt x="10358" y="20879"/>
                </a:cubicBezTo>
                <a:cubicBezTo>
                  <a:pt x="10833" y="20434"/>
                  <a:pt x="11299" y="19806"/>
                  <a:pt x="11733" y="19012"/>
                </a:cubicBezTo>
                <a:cubicBezTo>
                  <a:pt x="11783" y="18922"/>
                  <a:pt x="11749" y="18810"/>
                  <a:pt x="11660" y="18760"/>
                </a:cubicBezTo>
                <a:cubicBezTo>
                  <a:pt x="11569" y="18711"/>
                  <a:pt x="11457" y="18744"/>
                  <a:pt x="11408" y="18834"/>
                </a:cubicBezTo>
                <a:cubicBezTo>
                  <a:pt x="10936" y="19696"/>
                  <a:pt x="10425" y="20354"/>
                  <a:pt x="9916" y="20770"/>
                </a:cubicBezTo>
                <a:close/>
                <a:moveTo>
                  <a:pt x="11133" y="20947"/>
                </a:moveTo>
                <a:cubicBezTo>
                  <a:pt x="11303" y="20948"/>
                  <a:pt x="11477" y="20940"/>
                  <a:pt x="11652" y="20923"/>
                </a:cubicBezTo>
                <a:cubicBezTo>
                  <a:pt x="12722" y="19594"/>
                  <a:pt x="13633" y="17531"/>
                  <a:pt x="14275" y="14888"/>
                </a:cubicBezTo>
                <a:cubicBezTo>
                  <a:pt x="14299" y="14788"/>
                  <a:pt x="14238" y="14688"/>
                  <a:pt x="14139" y="14664"/>
                </a:cubicBezTo>
                <a:cubicBezTo>
                  <a:pt x="14039" y="14641"/>
                  <a:pt x="13939" y="14701"/>
                  <a:pt x="13914" y="14800"/>
                </a:cubicBezTo>
                <a:cubicBezTo>
                  <a:pt x="13246" y="17553"/>
                  <a:pt x="12263" y="19681"/>
                  <a:pt x="11133" y="20947"/>
                </a:cubicBezTo>
                <a:close/>
                <a:moveTo>
                  <a:pt x="12515" y="20775"/>
                </a:moveTo>
                <a:cubicBezTo>
                  <a:pt x="12611" y="20752"/>
                  <a:pt x="12707" y="20727"/>
                  <a:pt x="12803" y="20699"/>
                </a:cubicBezTo>
                <a:cubicBezTo>
                  <a:pt x="12801" y="20697"/>
                  <a:pt x="12798" y="20696"/>
                  <a:pt x="12796" y="20694"/>
                </a:cubicBezTo>
                <a:cubicBezTo>
                  <a:pt x="12711" y="20636"/>
                  <a:pt x="12596" y="20657"/>
                  <a:pt x="12538" y="20742"/>
                </a:cubicBezTo>
                <a:cubicBezTo>
                  <a:pt x="12531" y="20754"/>
                  <a:pt x="12523" y="20764"/>
                  <a:pt x="12515" y="20775"/>
                </a:cubicBezTo>
                <a:close/>
                <a:moveTo>
                  <a:pt x="13937" y="20255"/>
                </a:moveTo>
                <a:cubicBezTo>
                  <a:pt x="14136" y="20157"/>
                  <a:pt x="14332" y="20049"/>
                  <a:pt x="14523" y="19931"/>
                </a:cubicBezTo>
                <a:cubicBezTo>
                  <a:pt x="14921" y="19132"/>
                  <a:pt x="15281" y="18234"/>
                  <a:pt x="15599" y="17242"/>
                </a:cubicBezTo>
                <a:cubicBezTo>
                  <a:pt x="15630" y="17144"/>
                  <a:pt x="15576" y="17040"/>
                  <a:pt x="15479" y="17008"/>
                </a:cubicBezTo>
                <a:cubicBezTo>
                  <a:pt x="15381" y="16977"/>
                  <a:pt x="15276" y="17031"/>
                  <a:pt x="15245" y="17129"/>
                </a:cubicBezTo>
                <a:cubicBezTo>
                  <a:pt x="14866" y="18313"/>
                  <a:pt x="14427" y="19357"/>
                  <a:pt x="13937" y="20255"/>
                </a:cubicBezTo>
                <a:close/>
                <a:moveTo>
                  <a:pt x="11191" y="7521"/>
                </a:moveTo>
                <a:cubicBezTo>
                  <a:pt x="10477" y="8767"/>
                  <a:pt x="10002" y="10128"/>
                  <a:pt x="9781" y="11565"/>
                </a:cubicBezTo>
                <a:cubicBezTo>
                  <a:pt x="9524" y="13235"/>
                  <a:pt x="9164" y="14668"/>
                  <a:pt x="8710" y="15832"/>
                </a:cubicBezTo>
                <a:cubicBezTo>
                  <a:pt x="8255" y="14668"/>
                  <a:pt x="7895" y="13235"/>
                  <a:pt x="7638" y="11565"/>
                </a:cubicBezTo>
                <a:cubicBezTo>
                  <a:pt x="7365" y="9790"/>
                  <a:pt x="6715" y="8151"/>
                  <a:pt x="5705" y="6694"/>
                </a:cubicBezTo>
                <a:cubicBezTo>
                  <a:pt x="5647" y="6610"/>
                  <a:pt x="5531" y="6590"/>
                  <a:pt x="5447" y="6648"/>
                </a:cubicBezTo>
                <a:cubicBezTo>
                  <a:pt x="5363" y="6706"/>
                  <a:pt x="5343" y="6821"/>
                  <a:pt x="5401" y="6906"/>
                </a:cubicBezTo>
                <a:cubicBezTo>
                  <a:pt x="6377" y="8316"/>
                  <a:pt x="7007" y="9902"/>
                  <a:pt x="7271" y="11621"/>
                </a:cubicBezTo>
                <a:cubicBezTo>
                  <a:pt x="7565" y="13526"/>
                  <a:pt x="7991" y="15132"/>
                  <a:pt x="8539" y="16394"/>
                </a:cubicBezTo>
                <a:cubicBezTo>
                  <a:pt x="8569" y="16461"/>
                  <a:pt x="8636" y="16505"/>
                  <a:pt x="8710" y="16505"/>
                </a:cubicBezTo>
                <a:cubicBezTo>
                  <a:pt x="8783" y="16505"/>
                  <a:pt x="8850" y="16461"/>
                  <a:pt x="8880" y="16394"/>
                </a:cubicBezTo>
                <a:cubicBezTo>
                  <a:pt x="9428" y="15132"/>
                  <a:pt x="9855" y="13526"/>
                  <a:pt x="10148" y="11621"/>
                </a:cubicBezTo>
                <a:cubicBezTo>
                  <a:pt x="10362" y="10229"/>
                  <a:pt x="10822" y="8911"/>
                  <a:pt x="11513" y="7706"/>
                </a:cubicBezTo>
                <a:cubicBezTo>
                  <a:pt x="11564" y="7617"/>
                  <a:pt x="11533" y="7504"/>
                  <a:pt x="11444" y="7452"/>
                </a:cubicBezTo>
                <a:cubicBezTo>
                  <a:pt x="11356" y="7401"/>
                  <a:pt x="11242" y="7433"/>
                  <a:pt x="11191" y="7521"/>
                </a:cubicBezTo>
                <a:close/>
                <a:moveTo>
                  <a:pt x="8614" y="19748"/>
                </a:moveTo>
                <a:cubicBezTo>
                  <a:pt x="8643" y="19765"/>
                  <a:pt x="8676" y="19774"/>
                  <a:pt x="8710" y="19774"/>
                </a:cubicBezTo>
                <a:cubicBezTo>
                  <a:pt x="8743" y="19774"/>
                  <a:pt x="8775" y="19765"/>
                  <a:pt x="8805" y="19748"/>
                </a:cubicBezTo>
                <a:cubicBezTo>
                  <a:pt x="8825" y="19735"/>
                  <a:pt x="10842" y="18465"/>
                  <a:pt x="11879" y="12526"/>
                </a:cubicBezTo>
                <a:cubicBezTo>
                  <a:pt x="11897" y="12425"/>
                  <a:pt x="11829" y="12329"/>
                  <a:pt x="11728" y="12311"/>
                </a:cubicBezTo>
                <a:cubicBezTo>
                  <a:pt x="11626" y="12291"/>
                  <a:pt x="11531" y="12361"/>
                  <a:pt x="11514" y="12462"/>
                </a:cubicBezTo>
                <a:cubicBezTo>
                  <a:pt x="10726" y="16976"/>
                  <a:pt x="9313" y="18891"/>
                  <a:pt x="8715" y="19359"/>
                </a:cubicBezTo>
                <a:cubicBezTo>
                  <a:pt x="8310" y="19015"/>
                  <a:pt x="6643" y="17296"/>
                  <a:pt x="5804" y="11847"/>
                </a:cubicBezTo>
                <a:cubicBezTo>
                  <a:pt x="5610" y="10583"/>
                  <a:pt x="5183" y="9392"/>
                  <a:pt x="4536" y="8308"/>
                </a:cubicBezTo>
                <a:cubicBezTo>
                  <a:pt x="4484" y="8220"/>
                  <a:pt x="4370" y="8191"/>
                  <a:pt x="4282" y="8244"/>
                </a:cubicBezTo>
                <a:cubicBezTo>
                  <a:pt x="4194" y="8296"/>
                  <a:pt x="4165" y="8410"/>
                  <a:pt x="4218" y="8498"/>
                </a:cubicBezTo>
                <a:cubicBezTo>
                  <a:pt x="4840" y="9541"/>
                  <a:pt x="5250" y="10687"/>
                  <a:pt x="5438" y="11904"/>
                </a:cubicBezTo>
                <a:cubicBezTo>
                  <a:pt x="6433" y="18373"/>
                  <a:pt x="8592" y="19735"/>
                  <a:pt x="8614" y="19748"/>
                </a:cubicBezTo>
                <a:close/>
              </a:path>
            </a:pathLst>
          </a:custGeom>
          <a:solidFill>
            <a:srgbClr val="4A773C"/>
          </a:solidFill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89;p17">
            <a:extLst>
              <a:ext uri="{FF2B5EF4-FFF2-40B4-BE49-F238E27FC236}">
                <a16:creationId xmlns:a16="http://schemas.microsoft.com/office/drawing/2014/main" id="{F6988AE5-A578-1443-4A21-54407AE92D18}"/>
              </a:ext>
            </a:extLst>
          </p:cNvPr>
          <p:cNvSpPr/>
          <p:nvPr/>
        </p:nvSpPr>
        <p:spPr>
          <a:xfrm rot="1902223" flipH="1">
            <a:off x="-2479998" y="-151096"/>
            <a:ext cx="4832239" cy="4347278"/>
          </a:xfrm>
          <a:custGeom>
            <a:avLst/>
            <a:gdLst/>
            <a:ahLst/>
            <a:cxnLst/>
            <a:rect l="l" t="t" r="r" b="b"/>
            <a:pathLst>
              <a:path w="17462" h="20948" extrusionOk="0">
                <a:moveTo>
                  <a:pt x="17421" y="13226"/>
                </a:moveTo>
                <a:cubicBezTo>
                  <a:pt x="17369" y="12966"/>
                  <a:pt x="17312" y="12713"/>
                  <a:pt x="17252" y="12464"/>
                </a:cubicBezTo>
                <a:cubicBezTo>
                  <a:pt x="17234" y="12545"/>
                  <a:pt x="17219" y="12626"/>
                  <a:pt x="17206" y="12708"/>
                </a:cubicBezTo>
                <a:cubicBezTo>
                  <a:pt x="16816" y="15247"/>
                  <a:pt x="16212" y="17450"/>
                  <a:pt x="15432" y="19265"/>
                </a:cubicBezTo>
                <a:cubicBezTo>
                  <a:pt x="15667" y="19062"/>
                  <a:pt x="15889" y="18841"/>
                  <a:pt x="16096" y="18603"/>
                </a:cubicBezTo>
                <a:cubicBezTo>
                  <a:pt x="16667" y="17100"/>
                  <a:pt x="17128" y="15374"/>
                  <a:pt x="17462" y="13446"/>
                </a:cubicBezTo>
                <a:cubicBezTo>
                  <a:pt x="17449" y="13373"/>
                  <a:pt x="17436" y="13300"/>
                  <a:pt x="17421" y="13226"/>
                </a:cubicBezTo>
                <a:close/>
                <a:moveTo>
                  <a:pt x="16991" y="11483"/>
                </a:moveTo>
                <a:cubicBezTo>
                  <a:pt x="16940" y="11307"/>
                  <a:pt x="16888" y="11135"/>
                  <a:pt x="16833" y="10965"/>
                </a:cubicBezTo>
                <a:cubicBezTo>
                  <a:pt x="16566" y="11455"/>
                  <a:pt x="16378" y="11994"/>
                  <a:pt x="16290" y="12567"/>
                </a:cubicBezTo>
                <a:cubicBezTo>
                  <a:pt x="16087" y="13883"/>
                  <a:pt x="15824" y="15124"/>
                  <a:pt x="15507" y="16257"/>
                </a:cubicBezTo>
                <a:cubicBezTo>
                  <a:pt x="15479" y="16355"/>
                  <a:pt x="15537" y="16458"/>
                  <a:pt x="15635" y="16485"/>
                </a:cubicBezTo>
                <a:cubicBezTo>
                  <a:pt x="15734" y="16513"/>
                  <a:pt x="15837" y="16455"/>
                  <a:pt x="15864" y="16356"/>
                </a:cubicBezTo>
                <a:cubicBezTo>
                  <a:pt x="16185" y="15210"/>
                  <a:pt x="16452" y="13954"/>
                  <a:pt x="16656" y="12623"/>
                </a:cubicBezTo>
                <a:cubicBezTo>
                  <a:pt x="16718" y="12223"/>
                  <a:pt x="16832" y="11841"/>
                  <a:pt x="16991" y="11483"/>
                </a:cubicBezTo>
                <a:close/>
                <a:moveTo>
                  <a:pt x="16600" y="10279"/>
                </a:moveTo>
                <a:cubicBezTo>
                  <a:pt x="16548" y="10135"/>
                  <a:pt x="16495" y="9994"/>
                  <a:pt x="16442" y="9855"/>
                </a:cubicBezTo>
                <a:cubicBezTo>
                  <a:pt x="15897" y="10599"/>
                  <a:pt x="15519" y="11473"/>
                  <a:pt x="15373" y="12426"/>
                </a:cubicBezTo>
                <a:cubicBezTo>
                  <a:pt x="14893" y="15545"/>
                  <a:pt x="14057" y="18191"/>
                  <a:pt x="12956" y="20079"/>
                </a:cubicBezTo>
                <a:cubicBezTo>
                  <a:pt x="12905" y="20168"/>
                  <a:pt x="12935" y="20281"/>
                  <a:pt x="13024" y="20333"/>
                </a:cubicBezTo>
                <a:cubicBezTo>
                  <a:pt x="13112" y="20385"/>
                  <a:pt x="13226" y="20355"/>
                  <a:pt x="13277" y="20266"/>
                </a:cubicBezTo>
                <a:cubicBezTo>
                  <a:pt x="14401" y="18338"/>
                  <a:pt x="15253" y="15647"/>
                  <a:pt x="15740" y="12482"/>
                </a:cubicBezTo>
                <a:cubicBezTo>
                  <a:pt x="15864" y="11675"/>
                  <a:pt x="16165" y="10929"/>
                  <a:pt x="16600" y="10279"/>
                </a:cubicBezTo>
                <a:close/>
                <a:moveTo>
                  <a:pt x="16171" y="9191"/>
                </a:moveTo>
                <a:cubicBezTo>
                  <a:pt x="16115" y="9063"/>
                  <a:pt x="16060" y="8936"/>
                  <a:pt x="16003" y="8811"/>
                </a:cubicBezTo>
                <a:cubicBezTo>
                  <a:pt x="15182" y="9764"/>
                  <a:pt x="14615" y="10948"/>
                  <a:pt x="14411" y="12278"/>
                </a:cubicBezTo>
                <a:cubicBezTo>
                  <a:pt x="14342" y="12720"/>
                  <a:pt x="14265" y="13163"/>
                  <a:pt x="14180" y="13592"/>
                </a:cubicBezTo>
                <a:cubicBezTo>
                  <a:pt x="14160" y="13693"/>
                  <a:pt x="14226" y="13790"/>
                  <a:pt x="14326" y="13810"/>
                </a:cubicBezTo>
                <a:cubicBezTo>
                  <a:pt x="14338" y="13813"/>
                  <a:pt x="14350" y="13814"/>
                  <a:pt x="14362" y="13814"/>
                </a:cubicBezTo>
                <a:cubicBezTo>
                  <a:pt x="14449" y="13814"/>
                  <a:pt x="14527" y="13752"/>
                  <a:pt x="14544" y="13664"/>
                </a:cubicBezTo>
                <a:cubicBezTo>
                  <a:pt x="14630" y="13230"/>
                  <a:pt x="14708" y="12782"/>
                  <a:pt x="14777" y="12334"/>
                </a:cubicBezTo>
                <a:cubicBezTo>
                  <a:pt x="14961" y="11139"/>
                  <a:pt x="15456" y="10068"/>
                  <a:pt x="16171" y="9191"/>
                </a:cubicBezTo>
                <a:close/>
                <a:moveTo>
                  <a:pt x="15720" y="8218"/>
                </a:moveTo>
                <a:cubicBezTo>
                  <a:pt x="15661" y="8100"/>
                  <a:pt x="15602" y="7984"/>
                  <a:pt x="15542" y="7869"/>
                </a:cubicBezTo>
                <a:cubicBezTo>
                  <a:pt x="14456" y="9003"/>
                  <a:pt x="13704" y="10467"/>
                  <a:pt x="13448" y="12130"/>
                </a:cubicBezTo>
                <a:cubicBezTo>
                  <a:pt x="13102" y="14379"/>
                  <a:pt x="12545" y="16398"/>
                  <a:pt x="11837" y="17968"/>
                </a:cubicBezTo>
                <a:cubicBezTo>
                  <a:pt x="11795" y="18062"/>
                  <a:pt x="11837" y="18172"/>
                  <a:pt x="11930" y="18214"/>
                </a:cubicBezTo>
                <a:cubicBezTo>
                  <a:pt x="12024" y="18257"/>
                  <a:pt x="12134" y="18214"/>
                  <a:pt x="12175" y="18121"/>
                </a:cubicBezTo>
                <a:cubicBezTo>
                  <a:pt x="12907" y="16497"/>
                  <a:pt x="13458" y="14501"/>
                  <a:pt x="13815" y="12186"/>
                </a:cubicBezTo>
                <a:cubicBezTo>
                  <a:pt x="14051" y="10648"/>
                  <a:pt x="14734" y="9286"/>
                  <a:pt x="15720" y="8218"/>
                </a:cubicBezTo>
                <a:close/>
                <a:moveTo>
                  <a:pt x="15263" y="7359"/>
                </a:moveTo>
                <a:cubicBezTo>
                  <a:pt x="15199" y="7246"/>
                  <a:pt x="15135" y="7136"/>
                  <a:pt x="15070" y="7027"/>
                </a:cubicBezTo>
                <a:cubicBezTo>
                  <a:pt x="13750" y="8319"/>
                  <a:pt x="12832" y="10030"/>
                  <a:pt x="12531" y="11989"/>
                </a:cubicBezTo>
                <a:cubicBezTo>
                  <a:pt x="11720" y="17261"/>
                  <a:pt x="9957" y="19833"/>
                  <a:pt x="8992" y="20284"/>
                </a:cubicBezTo>
                <a:cubicBezTo>
                  <a:pt x="9097" y="20369"/>
                  <a:pt x="9208" y="20446"/>
                  <a:pt x="9327" y="20515"/>
                </a:cubicBezTo>
                <a:cubicBezTo>
                  <a:pt x="10508" y="19765"/>
                  <a:pt x="12132" y="17022"/>
                  <a:pt x="12898" y="12045"/>
                </a:cubicBezTo>
                <a:cubicBezTo>
                  <a:pt x="13181" y="10203"/>
                  <a:pt x="14035" y="8588"/>
                  <a:pt x="15263" y="7359"/>
                </a:cubicBezTo>
                <a:close/>
                <a:moveTo>
                  <a:pt x="14774" y="6545"/>
                </a:moveTo>
                <a:cubicBezTo>
                  <a:pt x="14706" y="6438"/>
                  <a:pt x="14637" y="6333"/>
                  <a:pt x="14569" y="6230"/>
                </a:cubicBezTo>
                <a:cubicBezTo>
                  <a:pt x="13257" y="7460"/>
                  <a:pt x="12280" y="9055"/>
                  <a:pt x="11811" y="10888"/>
                </a:cubicBezTo>
                <a:cubicBezTo>
                  <a:pt x="11785" y="10987"/>
                  <a:pt x="11845" y="11088"/>
                  <a:pt x="11944" y="11114"/>
                </a:cubicBezTo>
                <a:cubicBezTo>
                  <a:pt x="11960" y="11117"/>
                  <a:pt x="11975" y="11119"/>
                  <a:pt x="11991" y="11119"/>
                </a:cubicBezTo>
                <a:cubicBezTo>
                  <a:pt x="12073" y="11119"/>
                  <a:pt x="12149" y="11064"/>
                  <a:pt x="12170" y="10980"/>
                </a:cubicBezTo>
                <a:cubicBezTo>
                  <a:pt x="12616" y="9239"/>
                  <a:pt x="13537" y="7722"/>
                  <a:pt x="14774" y="6545"/>
                </a:cubicBezTo>
                <a:close/>
                <a:moveTo>
                  <a:pt x="14242" y="5756"/>
                </a:moveTo>
                <a:cubicBezTo>
                  <a:pt x="14169" y="5654"/>
                  <a:pt x="14095" y="5553"/>
                  <a:pt x="14022" y="5454"/>
                </a:cubicBezTo>
                <a:cubicBezTo>
                  <a:pt x="12289" y="7044"/>
                  <a:pt x="11082" y="9212"/>
                  <a:pt x="10698" y="11706"/>
                </a:cubicBezTo>
                <a:cubicBezTo>
                  <a:pt x="10162" y="15185"/>
                  <a:pt x="9276" y="17032"/>
                  <a:pt x="8710" y="17909"/>
                </a:cubicBezTo>
                <a:cubicBezTo>
                  <a:pt x="8143" y="17032"/>
                  <a:pt x="7257" y="15185"/>
                  <a:pt x="6721" y="11706"/>
                </a:cubicBezTo>
                <a:cubicBezTo>
                  <a:pt x="6338" y="9215"/>
                  <a:pt x="5133" y="7049"/>
                  <a:pt x="3404" y="5459"/>
                </a:cubicBezTo>
                <a:cubicBezTo>
                  <a:pt x="3331" y="5558"/>
                  <a:pt x="3257" y="5658"/>
                  <a:pt x="3184" y="5761"/>
                </a:cubicBezTo>
                <a:cubicBezTo>
                  <a:pt x="4836" y="7293"/>
                  <a:pt x="5986" y="9373"/>
                  <a:pt x="6354" y="11762"/>
                </a:cubicBezTo>
                <a:cubicBezTo>
                  <a:pt x="6952" y="15645"/>
                  <a:pt x="7992" y="17555"/>
                  <a:pt x="8558" y="18347"/>
                </a:cubicBezTo>
                <a:cubicBezTo>
                  <a:pt x="8593" y="18396"/>
                  <a:pt x="8650" y="18425"/>
                  <a:pt x="8710" y="18425"/>
                </a:cubicBezTo>
                <a:cubicBezTo>
                  <a:pt x="8770" y="18425"/>
                  <a:pt x="8826" y="18396"/>
                  <a:pt x="8860" y="18347"/>
                </a:cubicBezTo>
                <a:cubicBezTo>
                  <a:pt x="9427" y="17554"/>
                  <a:pt x="10467" y="15645"/>
                  <a:pt x="11065" y="11762"/>
                </a:cubicBezTo>
                <a:cubicBezTo>
                  <a:pt x="11433" y="9370"/>
                  <a:pt x="12586" y="7289"/>
                  <a:pt x="14242" y="5756"/>
                </a:cubicBezTo>
                <a:close/>
                <a:moveTo>
                  <a:pt x="13681" y="5012"/>
                </a:moveTo>
                <a:cubicBezTo>
                  <a:pt x="13603" y="4914"/>
                  <a:pt x="13525" y="4818"/>
                  <a:pt x="13447" y="4724"/>
                </a:cubicBezTo>
                <a:cubicBezTo>
                  <a:pt x="12796" y="5311"/>
                  <a:pt x="12209" y="5976"/>
                  <a:pt x="11701" y="6712"/>
                </a:cubicBezTo>
                <a:cubicBezTo>
                  <a:pt x="11643" y="6796"/>
                  <a:pt x="11664" y="6912"/>
                  <a:pt x="11749" y="6970"/>
                </a:cubicBezTo>
                <a:cubicBezTo>
                  <a:pt x="11781" y="6992"/>
                  <a:pt x="11818" y="7003"/>
                  <a:pt x="11854" y="7003"/>
                </a:cubicBezTo>
                <a:cubicBezTo>
                  <a:pt x="11913" y="7003"/>
                  <a:pt x="11971" y="6975"/>
                  <a:pt x="12007" y="6923"/>
                </a:cubicBezTo>
                <a:cubicBezTo>
                  <a:pt x="12494" y="6216"/>
                  <a:pt x="13057" y="5577"/>
                  <a:pt x="13681" y="5012"/>
                </a:cubicBezTo>
                <a:close/>
                <a:moveTo>
                  <a:pt x="13083" y="4299"/>
                </a:moveTo>
                <a:cubicBezTo>
                  <a:pt x="12999" y="4204"/>
                  <a:pt x="12916" y="4112"/>
                  <a:pt x="12833" y="4023"/>
                </a:cubicBezTo>
                <a:cubicBezTo>
                  <a:pt x="10763" y="5895"/>
                  <a:pt x="9320" y="8464"/>
                  <a:pt x="8864" y="11424"/>
                </a:cubicBezTo>
                <a:cubicBezTo>
                  <a:pt x="8817" y="11734"/>
                  <a:pt x="8765" y="12038"/>
                  <a:pt x="8710" y="12333"/>
                </a:cubicBezTo>
                <a:cubicBezTo>
                  <a:pt x="8654" y="12039"/>
                  <a:pt x="8602" y="11735"/>
                  <a:pt x="8555" y="11424"/>
                </a:cubicBezTo>
                <a:cubicBezTo>
                  <a:pt x="8465" y="10841"/>
                  <a:pt x="8335" y="10263"/>
                  <a:pt x="8168" y="9706"/>
                </a:cubicBezTo>
                <a:cubicBezTo>
                  <a:pt x="8139" y="9608"/>
                  <a:pt x="8036" y="9552"/>
                  <a:pt x="7937" y="9581"/>
                </a:cubicBezTo>
                <a:cubicBezTo>
                  <a:pt x="7839" y="9611"/>
                  <a:pt x="7784" y="9714"/>
                  <a:pt x="7813" y="9812"/>
                </a:cubicBezTo>
                <a:cubicBezTo>
                  <a:pt x="7974" y="10353"/>
                  <a:pt x="8101" y="10915"/>
                  <a:pt x="8188" y="11480"/>
                </a:cubicBezTo>
                <a:cubicBezTo>
                  <a:pt x="8287" y="12120"/>
                  <a:pt x="8401" y="12729"/>
                  <a:pt x="8529" y="13290"/>
                </a:cubicBezTo>
                <a:cubicBezTo>
                  <a:pt x="8548" y="13374"/>
                  <a:pt x="8623" y="13434"/>
                  <a:pt x="8710" y="13434"/>
                </a:cubicBezTo>
                <a:cubicBezTo>
                  <a:pt x="8796" y="13434"/>
                  <a:pt x="8871" y="13374"/>
                  <a:pt x="8890" y="13290"/>
                </a:cubicBezTo>
                <a:cubicBezTo>
                  <a:pt x="9019" y="12724"/>
                  <a:pt x="9134" y="12115"/>
                  <a:pt x="9231" y="11480"/>
                </a:cubicBezTo>
                <a:cubicBezTo>
                  <a:pt x="9673" y="8608"/>
                  <a:pt x="11074" y="6115"/>
                  <a:pt x="13083" y="4299"/>
                </a:cubicBezTo>
                <a:close/>
                <a:moveTo>
                  <a:pt x="12455" y="3625"/>
                </a:moveTo>
                <a:cubicBezTo>
                  <a:pt x="12366" y="3535"/>
                  <a:pt x="12279" y="3448"/>
                  <a:pt x="12193" y="3364"/>
                </a:cubicBezTo>
                <a:cubicBezTo>
                  <a:pt x="10681" y="4733"/>
                  <a:pt x="9474" y="6452"/>
                  <a:pt x="8710" y="8424"/>
                </a:cubicBezTo>
                <a:cubicBezTo>
                  <a:pt x="7946" y="6454"/>
                  <a:pt x="6741" y="4737"/>
                  <a:pt x="5232" y="3368"/>
                </a:cubicBezTo>
                <a:cubicBezTo>
                  <a:pt x="5146" y="3453"/>
                  <a:pt x="5058" y="3540"/>
                  <a:pt x="4969" y="3631"/>
                </a:cubicBezTo>
                <a:cubicBezTo>
                  <a:pt x="6561" y="5071"/>
                  <a:pt x="7805" y="6907"/>
                  <a:pt x="8534" y="9025"/>
                </a:cubicBezTo>
                <a:cubicBezTo>
                  <a:pt x="8560" y="9100"/>
                  <a:pt x="8630" y="9150"/>
                  <a:pt x="8710" y="9150"/>
                </a:cubicBezTo>
                <a:cubicBezTo>
                  <a:pt x="8788" y="9150"/>
                  <a:pt x="8859" y="9100"/>
                  <a:pt x="8885" y="9025"/>
                </a:cubicBezTo>
                <a:cubicBezTo>
                  <a:pt x="9615" y="6905"/>
                  <a:pt x="10861" y="5066"/>
                  <a:pt x="12455" y="3625"/>
                </a:cubicBezTo>
                <a:close/>
                <a:moveTo>
                  <a:pt x="11786" y="2979"/>
                </a:moveTo>
                <a:cubicBezTo>
                  <a:pt x="11692" y="2893"/>
                  <a:pt x="11600" y="2810"/>
                  <a:pt x="11510" y="2731"/>
                </a:cubicBezTo>
                <a:cubicBezTo>
                  <a:pt x="10408" y="3739"/>
                  <a:pt x="9457" y="4925"/>
                  <a:pt x="8706" y="6262"/>
                </a:cubicBezTo>
                <a:cubicBezTo>
                  <a:pt x="8656" y="6351"/>
                  <a:pt x="8688" y="6464"/>
                  <a:pt x="8777" y="6514"/>
                </a:cubicBezTo>
                <a:cubicBezTo>
                  <a:pt x="8806" y="6530"/>
                  <a:pt x="8837" y="6538"/>
                  <a:pt x="8868" y="6538"/>
                </a:cubicBezTo>
                <a:cubicBezTo>
                  <a:pt x="8933" y="6538"/>
                  <a:pt x="8996" y="6504"/>
                  <a:pt x="9030" y="6443"/>
                </a:cubicBezTo>
                <a:cubicBezTo>
                  <a:pt x="9767" y="5131"/>
                  <a:pt x="10702" y="3967"/>
                  <a:pt x="11786" y="2979"/>
                </a:cubicBezTo>
                <a:close/>
                <a:moveTo>
                  <a:pt x="11079" y="2362"/>
                </a:moveTo>
                <a:cubicBezTo>
                  <a:pt x="10978" y="2278"/>
                  <a:pt x="10882" y="2200"/>
                  <a:pt x="10791" y="2128"/>
                </a:cubicBezTo>
                <a:cubicBezTo>
                  <a:pt x="10023" y="2842"/>
                  <a:pt x="9323" y="3640"/>
                  <a:pt x="8710" y="4517"/>
                </a:cubicBezTo>
                <a:cubicBezTo>
                  <a:pt x="8471" y="4177"/>
                  <a:pt x="8217" y="3843"/>
                  <a:pt x="7951" y="3523"/>
                </a:cubicBezTo>
                <a:cubicBezTo>
                  <a:pt x="7886" y="3445"/>
                  <a:pt x="7769" y="3434"/>
                  <a:pt x="7690" y="3499"/>
                </a:cubicBezTo>
                <a:cubicBezTo>
                  <a:pt x="7611" y="3564"/>
                  <a:pt x="7600" y="3682"/>
                  <a:pt x="7666" y="3760"/>
                </a:cubicBezTo>
                <a:cubicBezTo>
                  <a:pt x="7982" y="4141"/>
                  <a:pt x="8281" y="4540"/>
                  <a:pt x="8556" y="4948"/>
                </a:cubicBezTo>
                <a:cubicBezTo>
                  <a:pt x="8590" y="4999"/>
                  <a:pt x="8648" y="5029"/>
                  <a:pt x="8710" y="5029"/>
                </a:cubicBezTo>
                <a:cubicBezTo>
                  <a:pt x="8771" y="5029"/>
                  <a:pt x="8829" y="4999"/>
                  <a:pt x="8863" y="4948"/>
                </a:cubicBezTo>
                <a:cubicBezTo>
                  <a:pt x="9507" y="3993"/>
                  <a:pt x="10252" y="3128"/>
                  <a:pt x="11079" y="2362"/>
                </a:cubicBezTo>
                <a:close/>
                <a:moveTo>
                  <a:pt x="9683" y="1126"/>
                </a:moveTo>
                <a:cubicBezTo>
                  <a:pt x="9602" y="1027"/>
                  <a:pt x="9527" y="928"/>
                  <a:pt x="9459" y="830"/>
                </a:cubicBezTo>
                <a:cubicBezTo>
                  <a:pt x="9201" y="1071"/>
                  <a:pt x="8951" y="1320"/>
                  <a:pt x="8710" y="1579"/>
                </a:cubicBezTo>
                <a:cubicBezTo>
                  <a:pt x="8470" y="1322"/>
                  <a:pt x="8222" y="1075"/>
                  <a:pt x="7967" y="836"/>
                </a:cubicBezTo>
                <a:cubicBezTo>
                  <a:pt x="7898" y="935"/>
                  <a:pt x="7823" y="1034"/>
                  <a:pt x="7741" y="1132"/>
                </a:cubicBezTo>
                <a:cubicBezTo>
                  <a:pt x="8028" y="1403"/>
                  <a:pt x="8305" y="1685"/>
                  <a:pt x="8572" y="1978"/>
                </a:cubicBezTo>
                <a:cubicBezTo>
                  <a:pt x="8607" y="2016"/>
                  <a:pt x="8658" y="2038"/>
                  <a:pt x="8710" y="2038"/>
                </a:cubicBezTo>
                <a:cubicBezTo>
                  <a:pt x="8762" y="2038"/>
                  <a:pt x="8811" y="2016"/>
                  <a:pt x="8846" y="1978"/>
                </a:cubicBezTo>
                <a:cubicBezTo>
                  <a:pt x="9115" y="1683"/>
                  <a:pt x="9395" y="1399"/>
                  <a:pt x="9683" y="1126"/>
                </a:cubicBezTo>
                <a:close/>
                <a:moveTo>
                  <a:pt x="9161" y="345"/>
                </a:moveTo>
                <a:cubicBezTo>
                  <a:pt x="9096" y="225"/>
                  <a:pt x="9040" y="109"/>
                  <a:pt x="8991" y="0"/>
                </a:cubicBezTo>
                <a:cubicBezTo>
                  <a:pt x="8896" y="85"/>
                  <a:pt x="8802" y="170"/>
                  <a:pt x="8710" y="259"/>
                </a:cubicBezTo>
                <a:cubicBezTo>
                  <a:pt x="8620" y="173"/>
                  <a:pt x="8527" y="90"/>
                  <a:pt x="8435" y="7"/>
                </a:cubicBezTo>
                <a:cubicBezTo>
                  <a:pt x="8387" y="116"/>
                  <a:pt x="8330" y="231"/>
                  <a:pt x="8266" y="351"/>
                </a:cubicBezTo>
                <a:cubicBezTo>
                  <a:pt x="8372" y="449"/>
                  <a:pt x="8476" y="549"/>
                  <a:pt x="8580" y="649"/>
                </a:cubicBezTo>
                <a:cubicBezTo>
                  <a:pt x="8616" y="685"/>
                  <a:pt x="8663" y="703"/>
                  <a:pt x="8710" y="703"/>
                </a:cubicBezTo>
                <a:cubicBezTo>
                  <a:pt x="8757" y="703"/>
                  <a:pt x="8803" y="685"/>
                  <a:pt x="8840" y="649"/>
                </a:cubicBezTo>
                <a:cubicBezTo>
                  <a:pt x="8945" y="546"/>
                  <a:pt x="9052" y="445"/>
                  <a:pt x="9161" y="345"/>
                </a:cubicBezTo>
                <a:close/>
                <a:moveTo>
                  <a:pt x="7362" y="1537"/>
                </a:moveTo>
                <a:cubicBezTo>
                  <a:pt x="7273" y="1621"/>
                  <a:pt x="7178" y="1703"/>
                  <a:pt x="7078" y="1782"/>
                </a:cubicBezTo>
                <a:cubicBezTo>
                  <a:pt x="7606" y="2281"/>
                  <a:pt x="8103" y="2818"/>
                  <a:pt x="8565" y="3395"/>
                </a:cubicBezTo>
                <a:cubicBezTo>
                  <a:pt x="8600" y="3439"/>
                  <a:pt x="8653" y="3464"/>
                  <a:pt x="8710" y="3464"/>
                </a:cubicBezTo>
                <a:cubicBezTo>
                  <a:pt x="8766" y="3464"/>
                  <a:pt x="8819" y="3439"/>
                  <a:pt x="8855" y="3395"/>
                </a:cubicBezTo>
                <a:cubicBezTo>
                  <a:pt x="9205" y="2957"/>
                  <a:pt x="9583" y="2533"/>
                  <a:pt x="9979" y="2133"/>
                </a:cubicBezTo>
                <a:cubicBezTo>
                  <a:pt x="10051" y="2061"/>
                  <a:pt x="10051" y="1943"/>
                  <a:pt x="9978" y="1871"/>
                </a:cubicBezTo>
                <a:cubicBezTo>
                  <a:pt x="9905" y="1798"/>
                  <a:pt x="9788" y="1799"/>
                  <a:pt x="9716" y="1872"/>
                </a:cubicBezTo>
                <a:cubicBezTo>
                  <a:pt x="9365" y="2226"/>
                  <a:pt x="9027" y="2600"/>
                  <a:pt x="8710" y="2985"/>
                </a:cubicBezTo>
                <a:cubicBezTo>
                  <a:pt x="8287" y="2472"/>
                  <a:pt x="7837" y="1989"/>
                  <a:pt x="7362" y="1537"/>
                </a:cubicBezTo>
                <a:close/>
                <a:moveTo>
                  <a:pt x="6636" y="2130"/>
                </a:moveTo>
                <a:cubicBezTo>
                  <a:pt x="6545" y="2203"/>
                  <a:pt x="6448" y="2281"/>
                  <a:pt x="6345" y="2366"/>
                </a:cubicBezTo>
                <a:cubicBezTo>
                  <a:pt x="6518" y="2526"/>
                  <a:pt x="6687" y="2691"/>
                  <a:pt x="6853" y="2861"/>
                </a:cubicBezTo>
                <a:cubicBezTo>
                  <a:pt x="6925" y="2934"/>
                  <a:pt x="7043" y="2935"/>
                  <a:pt x="7115" y="2863"/>
                </a:cubicBezTo>
                <a:cubicBezTo>
                  <a:pt x="7189" y="2792"/>
                  <a:pt x="7190" y="2674"/>
                  <a:pt x="7118" y="2601"/>
                </a:cubicBezTo>
                <a:cubicBezTo>
                  <a:pt x="6960" y="2440"/>
                  <a:pt x="6800" y="2283"/>
                  <a:pt x="6636" y="2130"/>
                </a:cubicBezTo>
                <a:close/>
                <a:moveTo>
                  <a:pt x="5906" y="2742"/>
                </a:moveTo>
                <a:cubicBezTo>
                  <a:pt x="5816" y="2821"/>
                  <a:pt x="5724" y="2905"/>
                  <a:pt x="5629" y="2992"/>
                </a:cubicBezTo>
                <a:cubicBezTo>
                  <a:pt x="6573" y="3846"/>
                  <a:pt x="7404" y="4830"/>
                  <a:pt x="8085" y="5928"/>
                </a:cubicBezTo>
                <a:cubicBezTo>
                  <a:pt x="8139" y="6015"/>
                  <a:pt x="8253" y="6042"/>
                  <a:pt x="8340" y="5988"/>
                </a:cubicBezTo>
                <a:cubicBezTo>
                  <a:pt x="8427" y="5934"/>
                  <a:pt x="8454" y="5820"/>
                  <a:pt x="8400" y="5733"/>
                </a:cubicBezTo>
                <a:cubicBezTo>
                  <a:pt x="7707" y="4615"/>
                  <a:pt x="6864" y="3613"/>
                  <a:pt x="5906" y="2742"/>
                </a:cubicBezTo>
                <a:close/>
                <a:moveTo>
                  <a:pt x="4591" y="4029"/>
                </a:moveTo>
                <a:cubicBezTo>
                  <a:pt x="4508" y="4119"/>
                  <a:pt x="4425" y="4211"/>
                  <a:pt x="4341" y="4305"/>
                </a:cubicBezTo>
                <a:cubicBezTo>
                  <a:pt x="5627" y="5467"/>
                  <a:pt x="6670" y="6911"/>
                  <a:pt x="7369" y="8574"/>
                </a:cubicBezTo>
                <a:cubicBezTo>
                  <a:pt x="7409" y="8668"/>
                  <a:pt x="7517" y="8712"/>
                  <a:pt x="7612" y="8673"/>
                </a:cubicBezTo>
                <a:cubicBezTo>
                  <a:pt x="7706" y="8633"/>
                  <a:pt x="7751" y="8524"/>
                  <a:pt x="7711" y="8430"/>
                </a:cubicBezTo>
                <a:cubicBezTo>
                  <a:pt x="6990" y="6716"/>
                  <a:pt x="5916" y="5227"/>
                  <a:pt x="4591" y="4029"/>
                </a:cubicBezTo>
                <a:close/>
                <a:moveTo>
                  <a:pt x="3980" y="4727"/>
                </a:moveTo>
                <a:cubicBezTo>
                  <a:pt x="3902" y="4821"/>
                  <a:pt x="3824" y="4917"/>
                  <a:pt x="3746" y="5015"/>
                </a:cubicBezTo>
                <a:cubicBezTo>
                  <a:pt x="4027" y="5271"/>
                  <a:pt x="4296" y="5542"/>
                  <a:pt x="4551" y="5828"/>
                </a:cubicBezTo>
                <a:cubicBezTo>
                  <a:pt x="4620" y="5905"/>
                  <a:pt x="4737" y="5911"/>
                  <a:pt x="4814" y="5843"/>
                </a:cubicBezTo>
                <a:cubicBezTo>
                  <a:pt x="4890" y="5775"/>
                  <a:pt x="4897" y="5657"/>
                  <a:pt x="4828" y="5581"/>
                </a:cubicBezTo>
                <a:cubicBezTo>
                  <a:pt x="4560" y="5280"/>
                  <a:pt x="4277" y="4995"/>
                  <a:pt x="3980" y="4727"/>
                </a:cubicBezTo>
                <a:close/>
                <a:moveTo>
                  <a:pt x="2864" y="6225"/>
                </a:moveTo>
                <a:cubicBezTo>
                  <a:pt x="2795" y="6328"/>
                  <a:pt x="2726" y="6434"/>
                  <a:pt x="2658" y="6541"/>
                </a:cubicBezTo>
                <a:cubicBezTo>
                  <a:pt x="2962" y="6831"/>
                  <a:pt x="3248" y="7144"/>
                  <a:pt x="3514" y="7479"/>
                </a:cubicBezTo>
                <a:cubicBezTo>
                  <a:pt x="3577" y="7558"/>
                  <a:pt x="3694" y="7572"/>
                  <a:pt x="3774" y="7508"/>
                </a:cubicBezTo>
                <a:cubicBezTo>
                  <a:pt x="3855" y="7445"/>
                  <a:pt x="3868" y="7328"/>
                  <a:pt x="3804" y="7248"/>
                </a:cubicBezTo>
                <a:cubicBezTo>
                  <a:pt x="3513" y="6881"/>
                  <a:pt x="3199" y="6540"/>
                  <a:pt x="2864" y="6225"/>
                </a:cubicBezTo>
                <a:close/>
                <a:moveTo>
                  <a:pt x="2356" y="7033"/>
                </a:moveTo>
                <a:cubicBezTo>
                  <a:pt x="2291" y="7141"/>
                  <a:pt x="2228" y="7251"/>
                  <a:pt x="2164" y="7363"/>
                </a:cubicBezTo>
                <a:cubicBezTo>
                  <a:pt x="3388" y="8593"/>
                  <a:pt x="4238" y="10206"/>
                  <a:pt x="4521" y="12045"/>
                </a:cubicBezTo>
                <a:cubicBezTo>
                  <a:pt x="4556" y="12270"/>
                  <a:pt x="4592" y="12489"/>
                  <a:pt x="4630" y="12705"/>
                </a:cubicBezTo>
                <a:cubicBezTo>
                  <a:pt x="4648" y="12805"/>
                  <a:pt x="4744" y="12874"/>
                  <a:pt x="4845" y="12855"/>
                </a:cubicBezTo>
                <a:cubicBezTo>
                  <a:pt x="4945" y="12838"/>
                  <a:pt x="5013" y="12741"/>
                  <a:pt x="4995" y="12641"/>
                </a:cubicBezTo>
                <a:cubicBezTo>
                  <a:pt x="4958" y="12428"/>
                  <a:pt x="4922" y="12211"/>
                  <a:pt x="4888" y="11989"/>
                </a:cubicBezTo>
                <a:cubicBezTo>
                  <a:pt x="4587" y="10034"/>
                  <a:pt x="3672" y="8324"/>
                  <a:pt x="2356" y="7033"/>
                </a:cubicBezTo>
                <a:close/>
                <a:moveTo>
                  <a:pt x="1886" y="7873"/>
                </a:moveTo>
                <a:cubicBezTo>
                  <a:pt x="1825" y="7989"/>
                  <a:pt x="1765" y="8108"/>
                  <a:pt x="1705" y="8228"/>
                </a:cubicBezTo>
                <a:cubicBezTo>
                  <a:pt x="2688" y="9294"/>
                  <a:pt x="3368" y="10652"/>
                  <a:pt x="3604" y="12186"/>
                </a:cubicBezTo>
                <a:cubicBezTo>
                  <a:pt x="4313" y="16789"/>
                  <a:pt x="5694" y="19618"/>
                  <a:pt x="7064" y="20880"/>
                </a:cubicBezTo>
                <a:cubicBezTo>
                  <a:pt x="7219" y="20852"/>
                  <a:pt x="7368" y="20816"/>
                  <a:pt x="7511" y="20771"/>
                </a:cubicBezTo>
                <a:cubicBezTo>
                  <a:pt x="6139" y="19646"/>
                  <a:pt x="4674" y="16694"/>
                  <a:pt x="3971" y="12130"/>
                </a:cubicBezTo>
                <a:cubicBezTo>
                  <a:pt x="3716" y="10471"/>
                  <a:pt x="2967" y="9007"/>
                  <a:pt x="1886" y="7873"/>
                </a:cubicBezTo>
                <a:close/>
                <a:moveTo>
                  <a:pt x="1423" y="8820"/>
                </a:moveTo>
                <a:cubicBezTo>
                  <a:pt x="1367" y="8943"/>
                  <a:pt x="1311" y="9069"/>
                  <a:pt x="1257" y="9196"/>
                </a:cubicBezTo>
                <a:cubicBezTo>
                  <a:pt x="1968" y="10072"/>
                  <a:pt x="2458" y="11142"/>
                  <a:pt x="2642" y="12334"/>
                </a:cubicBezTo>
                <a:cubicBezTo>
                  <a:pt x="3181" y="15834"/>
                  <a:pt x="4202" y="18767"/>
                  <a:pt x="5519" y="20592"/>
                </a:cubicBezTo>
                <a:cubicBezTo>
                  <a:pt x="5555" y="20643"/>
                  <a:pt x="5612" y="20669"/>
                  <a:pt x="5670" y="20669"/>
                </a:cubicBezTo>
                <a:cubicBezTo>
                  <a:pt x="5707" y="20669"/>
                  <a:pt x="5745" y="20658"/>
                  <a:pt x="5778" y="20634"/>
                </a:cubicBezTo>
                <a:cubicBezTo>
                  <a:pt x="5861" y="20574"/>
                  <a:pt x="5880" y="20458"/>
                  <a:pt x="5820" y="20375"/>
                </a:cubicBezTo>
                <a:cubicBezTo>
                  <a:pt x="4537" y="18597"/>
                  <a:pt x="3538" y="15721"/>
                  <a:pt x="3008" y="12278"/>
                </a:cubicBezTo>
                <a:cubicBezTo>
                  <a:pt x="2805" y="10952"/>
                  <a:pt x="2239" y="9771"/>
                  <a:pt x="1423" y="8820"/>
                </a:cubicBezTo>
                <a:close/>
                <a:moveTo>
                  <a:pt x="983" y="9867"/>
                </a:moveTo>
                <a:cubicBezTo>
                  <a:pt x="930" y="10005"/>
                  <a:pt x="878" y="10145"/>
                  <a:pt x="827" y="10287"/>
                </a:cubicBezTo>
                <a:cubicBezTo>
                  <a:pt x="1257" y="10936"/>
                  <a:pt x="1556" y="11679"/>
                  <a:pt x="1679" y="12482"/>
                </a:cubicBezTo>
                <a:cubicBezTo>
                  <a:pt x="1766" y="13043"/>
                  <a:pt x="1864" y="13595"/>
                  <a:pt x="1973" y="14124"/>
                </a:cubicBezTo>
                <a:cubicBezTo>
                  <a:pt x="1993" y="14225"/>
                  <a:pt x="2091" y="14290"/>
                  <a:pt x="2192" y="14269"/>
                </a:cubicBezTo>
                <a:cubicBezTo>
                  <a:pt x="2292" y="14248"/>
                  <a:pt x="2357" y="14150"/>
                  <a:pt x="2336" y="14049"/>
                </a:cubicBezTo>
                <a:cubicBezTo>
                  <a:pt x="2229" y="13527"/>
                  <a:pt x="2131" y="12980"/>
                  <a:pt x="2046" y="12426"/>
                </a:cubicBezTo>
                <a:cubicBezTo>
                  <a:pt x="1900" y="11478"/>
                  <a:pt x="1525" y="10608"/>
                  <a:pt x="983" y="9867"/>
                </a:cubicBezTo>
                <a:close/>
                <a:moveTo>
                  <a:pt x="592" y="10976"/>
                </a:moveTo>
                <a:cubicBezTo>
                  <a:pt x="538" y="11147"/>
                  <a:pt x="485" y="11320"/>
                  <a:pt x="434" y="11496"/>
                </a:cubicBezTo>
                <a:cubicBezTo>
                  <a:pt x="589" y="11850"/>
                  <a:pt x="702" y="12228"/>
                  <a:pt x="762" y="12623"/>
                </a:cubicBezTo>
                <a:cubicBezTo>
                  <a:pt x="1107" y="14860"/>
                  <a:pt x="1617" y="16849"/>
                  <a:pt x="2280" y="18537"/>
                </a:cubicBezTo>
                <a:cubicBezTo>
                  <a:pt x="2318" y="18632"/>
                  <a:pt x="2426" y="18679"/>
                  <a:pt x="2521" y="18642"/>
                </a:cubicBezTo>
                <a:cubicBezTo>
                  <a:pt x="2616" y="18605"/>
                  <a:pt x="2663" y="18497"/>
                  <a:pt x="2626" y="18401"/>
                </a:cubicBezTo>
                <a:cubicBezTo>
                  <a:pt x="1973" y="16739"/>
                  <a:pt x="1469" y="14776"/>
                  <a:pt x="1130" y="12567"/>
                </a:cubicBezTo>
                <a:cubicBezTo>
                  <a:pt x="1042" y="11998"/>
                  <a:pt x="856" y="11463"/>
                  <a:pt x="592" y="10976"/>
                </a:cubicBezTo>
                <a:close/>
                <a:moveTo>
                  <a:pt x="172" y="12486"/>
                </a:moveTo>
                <a:cubicBezTo>
                  <a:pt x="114" y="12728"/>
                  <a:pt x="59" y="12974"/>
                  <a:pt x="8" y="13226"/>
                </a:cubicBezTo>
                <a:cubicBezTo>
                  <a:pt x="5" y="13240"/>
                  <a:pt x="3" y="13253"/>
                  <a:pt x="0" y="13267"/>
                </a:cubicBezTo>
                <a:cubicBezTo>
                  <a:pt x="7" y="13458"/>
                  <a:pt x="17" y="13647"/>
                  <a:pt x="29" y="13835"/>
                </a:cubicBezTo>
                <a:cubicBezTo>
                  <a:pt x="354" y="15597"/>
                  <a:pt x="787" y="17186"/>
                  <a:pt x="1316" y="18582"/>
                </a:cubicBezTo>
                <a:cubicBezTo>
                  <a:pt x="1522" y="18822"/>
                  <a:pt x="1745" y="19045"/>
                  <a:pt x="1981" y="19251"/>
                </a:cubicBezTo>
                <a:cubicBezTo>
                  <a:pt x="1204" y="17438"/>
                  <a:pt x="602" y="15240"/>
                  <a:pt x="213" y="12708"/>
                </a:cubicBezTo>
                <a:cubicBezTo>
                  <a:pt x="201" y="12633"/>
                  <a:pt x="188" y="12559"/>
                  <a:pt x="172" y="12486"/>
                </a:cubicBezTo>
                <a:close/>
                <a:moveTo>
                  <a:pt x="2893" y="19923"/>
                </a:moveTo>
                <a:cubicBezTo>
                  <a:pt x="3085" y="20042"/>
                  <a:pt x="3282" y="20151"/>
                  <a:pt x="3482" y="20250"/>
                </a:cubicBezTo>
                <a:cubicBezTo>
                  <a:pt x="3371" y="20047"/>
                  <a:pt x="3262" y="19836"/>
                  <a:pt x="3156" y="19617"/>
                </a:cubicBezTo>
                <a:cubicBezTo>
                  <a:pt x="3112" y="19525"/>
                  <a:pt x="3001" y="19487"/>
                  <a:pt x="2908" y="19531"/>
                </a:cubicBezTo>
                <a:cubicBezTo>
                  <a:pt x="2816" y="19576"/>
                  <a:pt x="2777" y="19687"/>
                  <a:pt x="2822" y="19779"/>
                </a:cubicBezTo>
                <a:cubicBezTo>
                  <a:pt x="2846" y="19827"/>
                  <a:pt x="2869" y="19875"/>
                  <a:pt x="2893" y="19923"/>
                </a:cubicBezTo>
                <a:close/>
                <a:moveTo>
                  <a:pt x="4339" y="20607"/>
                </a:moveTo>
                <a:cubicBezTo>
                  <a:pt x="4531" y="20673"/>
                  <a:pt x="4723" y="20729"/>
                  <a:pt x="4914" y="20775"/>
                </a:cubicBezTo>
                <a:cubicBezTo>
                  <a:pt x="3970" y="19416"/>
                  <a:pt x="3174" y="17530"/>
                  <a:pt x="2600" y="15214"/>
                </a:cubicBezTo>
                <a:cubicBezTo>
                  <a:pt x="2575" y="15114"/>
                  <a:pt x="2475" y="15053"/>
                  <a:pt x="2374" y="15078"/>
                </a:cubicBezTo>
                <a:cubicBezTo>
                  <a:pt x="2275" y="15103"/>
                  <a:pt x="2215" y="15203"/>
                  <a:pt x="2239" y="15303"/>
                </a:cubicBezTo>
                <a:cubicBezTo>
                  <a:pt x="2776" y="17468"/>
                  <a:pt x="3491" y="19254"/>
                  <a:pt x="4339" y="20607"/>
                </a:cubicBezTo>
                <a:close/>
                <a:moveTo>
                  <a:pt x="8104" y="20514"/>
                </a:moveTo>
                <a:cubicBezTo>
                  <a:pt x="8222" y="20446"/>
                  <a:pt x="8333" y="20369"/>
                  <a:pt x="8437" y="20285"/>
                </a:cubicBezTo>
                <a:cubicBezTo>
                  <a:pt x="7626" y="19900"/>
                  <a:pt x="6153" y="17953"/>
                  <a:pt x="5246" y="13899"/>
                </a:cubicBezTo>
                <a:cubicBezTo>
                  <a:pt x="5223" y="13799"/>
                  <a:pt x="5123" y="13736"/>
                  <a:pt x="5024" y="13758"/>
                </a:cubicBezTo>
                <a:cubicBezTo>
                  <a:pt x="4924" y="13781"/>
                  <a:pt x="4861" y="13880"/>
                  <a:pt x="4884" y="13980"/>
                </a:cubicBezTo>
                <a:cubicBezTo>
                  <a:pt x="5735" y="17782"/>
                  <a:pt x="7106" y="19875"/>
                  <a:pt x="8104" y="20514"/>
                </a:cubicBezTo>
                <a:close/>
                <a:moveTo>
                  <a:pt x="9916" y="20770"/>
                </a:moveTo>
                <a:cubicBezTo>
                  <a:pt x="10058" y="20815"/>
                  <a:pt x="10205" y="20851"/>
                  <a:pt x="10358" y="20879"/>
                </a:cubicBezTo>
                <a:cubicBezTo>
                  <a:pt x="10833" y="20434"/>
                  <a:pt x="11299" y="19806"/>
                  <a:pt x="11733" y="19012"/>
                </a:cubicBezTo>
                <a:cubicBezTo>
                  <a:pt x="11783" y="18922"/>
                  <a:pt x="11749" y="18810"/>
                  <a:pt x="11660" y="18760"/>
                </a:cubicBezTo>
                <a:cubicBezTo>
                  <a:pt x="11569" y="18711"/>
                  <a:pt x="11457" y="18744"/>
                  <a:pt x="11408" y="18834"/>
                </a:cubicBezTo>
                <a:cubicBezTo>
                  <a:pt x="10936" y="19696"/>
                  <a:pt x="10425" y="20354"/>
                  <a:pt x="9916" y="20770"/>
                </a:cubicBezTo>
                <a:close/>
                <a:moveTo>
                  <a:pt x="11133" y="20947"/>
                </a:moveTo>
                <a:cubicBezTo>
                  <a:pt x="11303" y="20948"/>
                  <a:pt x="11477" y="20940"/>
                  <a:pt x="11652" y="20923"/>
                </a:cubicBezTo>
                <a:cubicBezTo>
                  <a:pt x="12722" y="19594"/>
                  <a:pt x="13633" y="17531"/>
                  <a:pt x="14275" y="14888"/>
                </a:cubicBezTo>
                <a:cubicBezTo>
                  <a:pt x="14299" y="14788"/>
                  <a:pt x="14238" y="14688"/>
                  <a:pt x="14139" y="14664"/>
                </a:cubicBezTo>
                <a:cubicBezTo>
                  <a:pt x="14039" y="14641"/>
                  <a:pt x="13939" y="14701"/>
                  <a:pt x="13914" y="14800"/>
                </a:cubicBezTo>
                <a:cubicBezTo>
                  <a:pt x="13246" y="17553"/>
                  <a:pt x="12263" y="19681"/>
                  <a:pt x="11133" y="20947"/>
                </a:cubicBezTo>
                <a:close/>
                <a:moveTo>
                  <a:pt x="12515" y="20775"/>
                </a:moveTo>
                <a:cubicBezTo>
                  <a:pt x="12611" y="20752"/>
                  <a:pt x="12707" y="20727"/>
                  <a:pt x="12803" y="20699"/>
                </a:cubicBezTo>
                <a:cubicBezTo>
                  <a:pt x="12801" y="20697"/>
                  <a:pt x="12798" y="20696"/>
                  <a:pt x="12796" y="20694"/>
                </a:cubicBezTo>
                <a:cubicBezTo>
                  <a:pt x="12711" y="20636"/>
                  <a:pt x="12596" y="20657"/>
                  <a:pt x="12538" y="20742"/>
                </a:cubicBezTo>
                <a:cubicBezTo>
                  <a:pt x="12531" y="20754"/>
                  <a:pt x="12523" y="20764"/>
                  <a:pt x="12515" y="20775"/>
                </a:cubicBezTo>
                <a:close/>
                <a:moveTo>
                  <a:pt x="13937" y="20255"/>
                </a:moveTo>
                <a:cubicBezTo>
                  <a:pt x="14136" y="20157"/>
                  <a:pt x="14332" y="20049"/>
                  <a:pt x="14523" y="19931"/>
                </a:cubicBezTo>
                <a:cubicBezTo>
                  <a:pt x="14921" y="19132"/>
                  <a:pt x="15281" y="18234"/>
                  <a:pt x="15599" y="17242"/>
                </a:cubicBezTo>
                <a:cubicBezTo>
                  <a:pt x="15630" y="17144"/>
                  <a:pt x="15576" y="17040"/>
                  <a:pt x="15479" y="17008"/>
                </a:cubicBezTo>
                <a:cubicBezTo>
                  <a:pt x="15381" y="16977"/>
                  <a:pt x="15276" y="17031"/>
                  <a:pt x="15245" y="17129"/>
                </a:cubicBezTo>
                <a:cubicBezTo>
                  <a:pt x="14866" y="18313"/>
                  <a:pt x="14427" y="19357"/>
                  <a:pt x="13937" y="20255"/>
                </a:cubicBezTo>
                <a:close/>
                <a:moveTo>
                  <a:pt x="11191" y="7521"/>
                </a:moveTo>
                <a:cubicBezTo>
                  <a:pt x="10477" y="8767"/>
                  <a:pt x="10002" y="10128"/>
                  <a:pt x="9781" y="11565"/>
                </a:cubicBezTo>
                <a:cubicBezTo>
                  <a:pt x="9524" y="13235"/>
                  <a:pt x="9164" y="14668"/>
                  <a:pt x="8710" y="15832"/>
                </a:cubicBezTo>
                <a:cubicBezTo>
                  <a:pt x="8255" y="14668"/>
                  <a:pt x="7895" y="13235"/>
                  <a:pt x="7638" y="11565"/>
                </a:cubicBezTo>
                <a:cubicBezTo>
                  <a:pt x="7365" y="9790"/>
                  <a:pt x="6715" y="8151"/>
                  <a:pt x="5705" y="6694"/>
                </a:cubicBezTo>
                <a:cubicBezTo>
                  <a:pt x="5647" y="6610"/>
                  <a:pt x="5531" y="6590"/>
                  <a:pt x="5447" y="6648"/>
                </a:cubicBezTo>
                <a:cubicBezTo>
                  <a:pt x="5363" y="6706"/>
                  <a:pt x="5343" y="6821"/>
                  <a:pt x="5401" y="6906"/>
                </a:cubicBezTo>
                <a:cubicBezTo>
                  <a:pt x="6377" y="8316"/>
                  <a:pt x="7007" y="9902"/>
                  <a:pt x="7271" y="11621"/>
                </a:cubicBezTo>
                <a:cubicBezTo>
                  <a:pt x="7565" y="13526"/>
                  <a:pt x="7991" y="15132"/>
                  <a:pt x="8539" y="16394"/>
                </a:cubicBezTo>
                <a:cubicBezTo>
                  <a:pt x="8569" y="16461"/>
                  <a:pt x="8636" y="16505"/>
                  <a:pt x="8710" y="16505"/>
                </a:cubicBezTo>
                <a:cubicBezTo>
                  <a:pt x="8783" y="16505"/>
                  <a:pt x="8850" y="16461"/>
                  <a:pt x="8880" y="16394"/>
                </a:cubicBezTo>
                <a:cubicBezTo>
                  <a:pt x="9428" y="15132"/>
                  <a:pt x="9855" y="13526"/>
                  <a:pt x="10148" y="11621"/>
                </a:cubicBezTo>
                <a:cubicBezTo>
                  <a:pt x="10362" y="10229"/>
                  <a:pt x="10822" y="8911"/>
                  <a:pt x="11513" y="7706"/>
                </a:cubicBezTo>
                <a:cubicBezTo>
                  <a:pt x="11564" y="7617"/>
                  <a:pt x="11533" y="7504"/>
                  <a:pt x="11444" y="7452"/>
                </a:cubicBezTo>
                <a:cubicBezTo>
                  <a:pt x="11356" y="7401"/>
                  <a:pt x="11242" y="7433"/>
                  <a:pt x="11191" y="7521"/>
                </a:cubicBezTo>
                <a:close/>
                <a:moveTo>
                  <a:pt x="8614" y="19748"/>
                </a:moveTo>
                <a:cubicBezTo>
                  <a:pt x="8643" y="19765"/>
                  <a:pt x="8676" y="19774"/>
                  <a:pt x="8710" y="19774"/>
                </a:cubicBezTo>
                <a:cubicBezTo>
                  <a:pt x="8743" y="19774"/>
                  <a:pt x="8775" y="19765"/>
                  <a:pt x="8805" y="19748"/>
                </a:cubicBezTo>
                <a:cubicBezTo>
                  <a:pt x="8825" y="19735"/>
                  <a:pt x="10842" y="18465"/>
                  <a:pt x="11879" y="12526"/>
                </a:cubicBezTo>
                <a:cubicBezTo>
                  <a:pt x="11897" y="12425"/>
                  <a:pt x="11829" y="12329"/>
                  <a:pt x="11728" y="12311"/>
                </a:cubicBezTo>
                <a:cubicBezTo>
                  <a:pt x="11626" y="12291"/>
                  <a:pt x="11531" y="12361"/>
                  <a:pt x="11514" y="12462"/>
                </a:cubicBezTo>
                <a:cubicBezTo>
                  <a:pt x="10726" y="16976"/>
                  <a:pt x="9313" y="18891"/>
                  <a:pt x="8715" y="19359"/>
                </a:cubicBezTo>
                <a:cubicBezTo>
                  <a:pt x="8310" y="19015"/>
                  <a:pt x="6643" y="17296"/>
                  <a:pt x="5804" y="11847"/>
                </a:cubicBezTo>
                <a:cubicBezTo>
                  <a:pt x="5610" y="10583"/>
                  <a:pt x="5183" y="9392"/>
                  <a:pt x="4536" y="8308"/>
                </a:cubicBezTo>
                <a:cubicBezTo>
                  <a:pt x="4484" y="8220"/>
                  <a:pt x="4370" y="8191"/>
                  <a:pt x="4282" y="8244"/>
                </a:cubicBezTo>
                <a:cubicBezTo>
                  <a:pt x="4194" y="8296"/>
                  <a:pt x="4165" y="8410"/>
                  <a:pt x="4218" y="8498"/>
                </a:cubicBezTo>
                <a:cubicBezTo>
                  <a:pt x="4840" y="9541"/>
                  <a:pt x="5250" y="10687"/>
                  <a:pt x="5438" y="11904"/>
                </a:cubicBezTo>
                <a:cubicBezTo>
                  <a:pt x="6433" y="18373"/>
                  <a:pt x="8592" y="19735"/>
                  <a:pt x="8614" y="19748"/>
                </a:cubicBezTo>
                <a:close/>
              </a:path>
            </a:pathLst>
          </a:custGeom>
          <a:solidFill>
            <a:srgbClr val="FFFFFF">
              <a:alpha val="4431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4C5229-17EC-6967-B020-1E4B7D63E0D3}"/>
              </a:ext>
            </a:extLst>
          </p:cNvPr>
          <p:cNvSpPr/>
          <p:nvPr/>
        </p:nvSpPr>
        <p:spPr>
          <a:xfrm>
            <a:off x="798654" y="1917440"/>
            <a:ext cx="1204464" cy="7968787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3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Ū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3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3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3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32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68FF4C-6ED2-E7B6-AD57-A0315C23AF33}"/>
              </a:ext>
            </a:extLst>
          </p:cNvPr>
          <p:cNvSpPr/>
          <p:nvPr/>
        </p:nvSpPr>
        <p:spPr>
          <a:xfrm>
            <a:off x="3113008" y="2022543"/>
            <a:ext cx="1588375" cy="1881118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38213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ir jāsaskaņo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DA8B03-9BCF-0623-D626-F75472174226}"/>
              </a:ext>
            </a:extLst>
          </p:cNvPr>
          <p:cNvSpPr/>
          <p:nvPr/>
        </p:nvSpPr>
        <p:spPr>
          <a:xfrm>
            <a:off x="3102358" y="5912249"/>
            <a:ext cx="1588375" cy="1881118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38213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nav jāsaskaņo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87C0F4-BC1C-289A-1BD7-1BE96CAC29E5}"/>
              </a:ext>
            </a:extLst>
          </p:cNvPr>
          <p:cNvSpPr txBox="1">
            <a:spLocks/>
          </p:cNvSpPr>
          <p:nvPr/>
        </p:nvSpPr>
        <p:spPr bwMode="auto">
          <a:xfrm>
            <a:off x="5942540" y="2140192"/>
            <a:ext cx="5157272" cy="1286266"/>
          </a:xfrm>
          <a:custGeom>
            <a:avLst/>
            <a:gdLst>
              <a:gd name="connsiteX0" fmla="*/ 0 w 5157272"/>
              <a:gd name="connsiteY0" fmla="*/ 0 h 1286266"/>
              <a:gd name="connsiteX1" fmla="*/ 5157272 w 5157272"/>
              <a:gd name="connsiteY1" fmla="*/ 0 h 1286266"/>
              <a:gd name="connsiteX2" fmla="*/ 5157272 w 5157272"/>
              <a:gd name="connsiteY2" fmla="*/ 1286266 h 1286266"/>
              <a:gd name="connsiteX3" fmla="*/ 0 w 5157272"/>
              <a:gd name="connsiteY3" fmla="*/ 1286266 h 1286266"/>
              <a:gd name="connsiteX4" fmla="*/ 0 w 5157272"/>
              <a:gd name="connsiteY4" fmla="*/ 0 h 128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7272" h="1286266" fill="none" extrusionOk="0">
                <a:moveTo>
                  <a:pt x="0" y="0"/>
                </a:moveTo>
                <a:cubicBezTo>
                  <a:pt x="1590946" y="-33775"/>
                  <a:pt x="3713656" y="138873"/>
                  <a:pt x="5157272" y="0"/>
                </a:cubicBezTo>
                <a:cubicBezTo>
                  <a:pt x="5053547" y="515248"/>
                  <a:pt x="5230274" y="666908"/>
                  <a:pt x="5157272" y="1286266"/>
                </a:cubicBezTo>
                <a:cubicBezTo>
                  <a:pt x="2990155" y="1148936"/>
                  <a:pt x="2045818" y="1148410"/>
                  <a:pt x="0" y="1286266"/>
                </a:cubicBezTo>
                <a:cubicBezTo>
                  <a:pt x="-106145" y="653408"/>
                  <a:pt x="-92503" y="285248"/>
                  <a:pt x="0" y="0"/>
                </a:cubicBezTo>
                <a:close/>
              </a:path>
              <a:path w="5157272" h="1286266" stroke="0" extrusionOk="0">
                <a:moveTo>
                  <a:pt x="0" y="0"/>
                </a:moveTo>
                <a:cubicBezTo>
                  <a:pt x="2223351" y="-101487"/>
                  <a:pt x="3678079" y="-162162"/>
                  <a:pt x="5157272" y="0"/>
                </a:cubicBezTo>
                <a:cubicBezTo>
                  <a:pt x="5048077" y="386740"/>
                  <a:pt x="5200473" y="991369"/>
                  <a:pt x="5157272" y="1286266"/>
                </a:cubicBezTo>
                <a:cubicBezTo>
                  <a:pt x="2897836" y="1336331"/>
                  <a:pt x="2456223" y="1127817"/>
                  <a:pt x="0" y="1286266"/>
                </a:cubicBezTo>
                <a:cubicBezTo>
                  <a:pt x="105875" y="1059196"/>
                  <a:pt x="8658" y="320600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lv-LV" sz="2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Ir </a:t>
            </a:r>
            <a:r>
              <a:rPr lang="lv-LV" sz="2800" b="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izsniegti TN </a:t>
            </a:r>
            <a:r>
              <a:rPr lang="lv-LV" sz="2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 vides aizsardzības prasībām</a:t>
            </a:r>
            <a:endParaRPr lang="en-US" sz="2800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91BDD22-F887-3419-728B-CBB9B6C9D938}"/>
              </a:ext>
            </a:extLst>
          </p:cNvPr>
          <p:cNvSpPr/>
          <p:nvPr/>
        </p:nvSpPr>
        <p:spPr>
          <a:xfrm>
            <a:off x="2050389" y="2783325"/>
            <a:ext cx="984217" cy="484632"/>
          </a:xfrm>
          <a:prstGeom prst="rightArrow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38213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5C53B42-4B22-26AF-7292-E4E14A7D2A01}"/>
              </a:ext>
            </a:extLst>
          </p:cNvPr>
          <p:cNvSpPr/>
          <p:nvPr/>
        </p:nvSpPr>
        <p:spPr>
          <a:xfrm>
            <a:off x="2054281" y="6695669"/>
            <a:ext cx="984217" cy="484632"/>
          </a:xfrm>
          <a:prstGeom prst="rightArrow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38213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A1DC6B6-7840-3F05-10C5-91DCED338A49}"/>
              </a:ext>
            </a:extLst>
          </p:cNvPr>
          <p:cNvSpPr txBox="1">
            <a:spLocks/>
          </p:cNvSpPr>
          <p:nvPr/>
        </p:nvSpPr>
        <p:spPr bwMode="auto">
          <a:xfrm>
            <a:off x="5895069" y="3717148"/>
            <a:ext cx="5885445" cy="1650422"/>
          </a:xfrm>
          <a:custGeom>
            <a:avLst/>
            <a:gdLst>
              <a:gd name="connsiteX0" fmla="*/ 0 w 5885445"/>
              <a:gd name="connsiteY0" fmla="*/ 0 h 1650422"/>
              <a:gd name="connsiteX1" fmla="*/ 5885445 w 5885445"/>
              <a:gd name="connsiteY1" fmla="*/ 0 h 1650422"/>
              <a:gd name="connsiteX2" fmla="*/ 5885445 w 5885445"/>
              <a:gd name="connsiteY2" fmla="*/ 1650422 h 1650422"/>
              <a:gd name="connsiteX3" fmla="*/ 0 w 5885445"/>
              <a:gd name="connsiteY3" fmla="*/ 1650422 h 1650422"/>
              <a:gd name="connsiteX4" fmla="*/ 0 w 5885445"/>
              <a:gd name="connsiteY4" fmla="*/ 0 h 1650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5445" h="1650422" fill="none" extrusionOk="0">
                <a:moveTo>
                  <a:pt x="0" y="0"/>
                </a:moveTo>
                <a:cubicBezTo>
                  <a:pt x="1411652" y="-33775"/>
                  <a:pt x="5213486" y="138873"/>
                  <a:pt x="5885445" y="0"/>
                </a:cubicBezTo>
                <a:cubicBezTo>
                  <a:pt x="5814397" y="447292"/>
                  <a:pt x="5890557" y="1252447"/>
                  <a:pt x="5885445" y="1650422"/>
                </a:cubicBezTo>
                <a:cubicBezTo>
                  <a:pt x="4434765" y="1513092"/>
                  <a:pt x="2688386" y="1512566"/>
                  <a:pt x="0" y="1650422"/>
                </a:cubicBezTo>
                <a:cubicBezTo>
                  <a:pt x="81246" y="1229693"/>
                  <a:pt x="-2670" y="383531"/>
                  <a:pt x="0" y="0"/>
                </a:cubicBezTo>
                <a:close/>
              </a:path>
              <a:path w="5885445" h="1650422" stroke="0" extrusionOk="0">
                <a:moveTo>
                  <a:pt x="0" y="0"/>
                </a:moveTo>
                <a:cubicBezTo>
                  <a:pt x="2593987" y="-101487"/>
                  <a:pt x="5132512" y="-162162"/>
                  <a:pt x="5885445" y="0"/>
                </a:cubicBezTo>
                <a:cubicBezTo>
                  <a:pt x="5817213" y="259013"/>
                  <a:pt x="6024180" y="1123730"/>
                  <a:pt x="5885445" y="1650422"/>
                </a:cubicBezTo>
                <a:cubicBezTo>
                  <a:pt x="3670045" y="1700487"/>
                  <a:pt x="2111095" y="1491973"/>
                  <a:pt x="0" y="1650422"/>
                </a:cubicBezTo>
                <a:cubicBezTo>
                  <a:pt x="-4566" y="877145"/>
                  <a:pt x="-37727" y="465704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lv-LV" sz="2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Ir </a:t>
            </a:r>
            <a:r>
              <a:rPr lang="lv-LV" sz="2800" b="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izsniegts Atzinums</a:t>
            </a:r>
            <a:r>
              <a:rPr lang="lv-LV" sz="2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ka TN ar īpašām vides aizsardzības prasībām nav nepieciešami</a:t>
            </a:r>
            <a:endParaRPr lang="en-US" sz="2800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5EB354F-0016-1B7C-5144-3D38FEF483D5}"/>
              </a:ext>
            </a:extLst>
          </p:cNvPr>
          <p:cNvSpPr txBox="1">
            <a:spLocks/>
          </p:cNvSpPr>
          <p:nvPr/>
        </p:nvSpPr>
        <p:spPr bwMode="auto">
          <a:xfrm>
            <a:off x="5895070" y="5638478"/>
            <a:ext cx="5885444" cy="1502379"/>
          </a:xfrm>
          <a:custGeom>
            <a:avLst/>
            <a:gdLst>
              <a:gd name="connsiteX0" fmla="*/ 0 w 5885444"/>
              <a:gd name="connsiteY0" fmla="*/ 0 h 1502379"/>
              <a:gd name="connsiteX1" fmla="*/ 5885444 w 5885444"/>
              <a:gd name="connsiteY1" fmla="*/ 0 h 1502379"/>
              <a:gd name="connsiteX2" fmla="*/ 5885444 w 5885444"/>
              <a:gd name="connsiteY2" fmla="*/ 1502379 h 1502379"/>
              <a:gd name="connsiteX3" fmla="*/ 0 w 5885444"/>
              <a:gd name="connsiteY3" fmla="*/ 1502379 h 1502379"/>
              <a:gd name="connsiteX4" fmla="*/ 0 w 5885444"/>
              <a:gd name="connsiteY4" fmla="*/ 0 h 1502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5444" h="1502379" fill="none" extrusionOk="0">
                <a:moveTo>
                  <a:pt x="0" y="0"/>
                </a:moveTo>
                <a:cubicBezTo>
                  <a:pt x="1411759" y="-33775"/>
                  <a:pt x="5214098" y="138873"/>
                  <a:pt x="5885444" y="0"/>
                </a:cubicBezTo>
                <a:cubicBezTo>
                  <a:pt x="5762031" y="175604"/>
                  <a:pt x="6005640" y="1150010"/>
                  <a:pt x="5885444" y="1502379"/>
                </a:cubicBezTo>
                <a:cubicBezTo>
                  <a:pt x="4434340" y="1365049"/>
                  <a:pt x="2687696" y="1364523"/>
                  <a:pt x="0" y="1502379"/>
                </a:cubicBezTo>
                <a:cubicBezTo>
                  <a:pt x="79518" y="1155913"/>
                  <a:pt x="-53432" y="436931"/>
                  <a:pt x="0" y="0"/>
                </a:cubicBezTo>
                <a:close/>
              </a:path>
              <a:path w="5885444" h="1502379" stroke="0" extrusionOk="0">
                <a:moveTo>
                  <a:pt x="0" y="0"/>
                </a:moveTo>
                <a:cubicBezTo>
                  <a:pt x="2594468" y="-101487"/>
                  <a:pt x="5132810" y="-162162"/>
                  <a:pt x="5885444" y="0"/>
                </a:cubicBezTo>
                <a:cubicBezTo>
                  <a:pt x="5971541" y="309718"/>
                  <a:pt x="5851050" y="895702"/>
                  <a:pt x="5885444" y="1502379"/>
                </a:cubicBezTo>
                <a:cubicBezTo>
                  <a:pt x="3669817" y="1552444"/>
                  <a:pt x="2110599" y="1343930"/>
                  <a:pt x="0" y="1502379"/>
                </a:cubicBezTo>
                <a:cubicBezTo>
                  <a:pt x="-102724" y="842982"/>
                  <a:pt x="-21568" y="730254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lv-LV" sz="2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Ir </a:t>
            </a:r>
            <a:r>
              <a:rPr lang="lv-LV" sz="2800" b="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sagatavota Vēstule</a:t>
            </a:r>
            <a:r>
              <a:rPr lang="lv-LV" sz="2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ka paredzētajai darbībai TN nav nepieciešami</a:t>
            </a:r>
            <a:endParaRPr lang="en-US" sz="2800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DAE8774-A3B2-9D59-8B27-42E507243C26}"/>
              </a:ext>
            </a:extLst>
          </p:cNvPr>
          <p:cNvSpPr txBox="1">
            <a:spLocks/>
          </p:cNvSpPr>
          <p:nvPr/>
        </p:nvSpPr>
        <p:spPr bwMode="auto">
          <a:xfrm>
            <a:off x="5916152" y="7400572"/>
            <a:ext cx="5885443" cy="1413546"/>
          </a:xfrm>
          <a:custGeom>
            <a:avLst/>
            <a:gdLst>
              <a:gd name="connsiteX0" fmla="*/ 0 w 5885443"/>
              <a:gd name="connsiteY0" fmla="*/ 0 h 1413546"/>
              <a:gd name="connsiteX1" fmla="*/ 5885443 w 5885443"/>
              <a:gd name="connsiteY1" fmla="*/ 0 h 1413546"/>
              <a:gd name="connsiteX2" fmla="*/ 5885443 w 5885443"/>
              <a:gd name="connsiteY2" fmla="*/ 1413546 h 1413546"/>
              <a:gd name="connsiteX3" fmla="*/ 0 w 5885443"/>
              <a:gd name="connsiteY3" fmla="*/ 1413546 h 1413546"/>
              <a:gd name="connsiteX4" fmla="*/ 0 w 5885443"/>
              <a:gd name="connsiteY4" fmla="*/ 0 h 1413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5443" h="1413546" fill="none" extrusionOk="0">
                <a:moveTo>
                  <a:pt x="0" y="0"/>
                </a:moveTo>
                <a:cubicBezTo>
                  <a:pt x="1411867" y="-33775"/>
                  <a:pt x="5214711" y="138873"/>
                  <a:pt x="5885443" y="0"/>
                </a:cubicBezTo>
                <a:cubicBezTo>
                  <a:pt x="5811899" y="703335"/>
                  <a:pt x="5993630" y="1238015"/>
                  <a:pt x="5885443" y="1413546"/>
                </a:cubicBezTo>
                <a:cubicBezTo>
                  <a:pt x="4433916" y="1276216"/>
                  <a:pt x="2687007" y="1275690"/>
                  <a:pt x="0" y="1413546"/>
                </a:cubicBezTo>
                <a:cubicBezTo>
                  <a:pt x="13609" y="1060274"/>
                  <a:pt x="37595" y="685611"/>
                  <a:pt x="0" y="0"/>
                </a:cubicBezTo>
                <a:close/>
              </a:path>
              <a:path w="5885443" h="1413546" stroke="0" extrusionOk="0">
                <a:moveTo>
                  <a:pt x="0" y="0"/>
                </a:moveTo>
                <a:cubicBezTo>
                  <a:pt x="2594949" y="-101487"/>
                  <a:pt x="5133108" y="-162162"/>
                  <a:pt x="5885443" y="0"/>
                </a:cubicBezTo>
                <a:cubicBezTo>
                  <a:pt x="5869545" y="506636"/>
                  <a:pt x="5768469" y="1216588"/>
                  <a:pt x="5885443" y="1413546"/>
                </a:cubicBezTo>
                <a:cubicBezTo>
                  <a:pt x="3669589" y="1463611"/>
                  <a:pt x="2110104" y="1255097"/>
                  <a:pt x="0" y="1413546"/>
                </a:cubicBezTo>
                <a:cubicBezTo>
                  <a:pt x="38524" y="991156"/>
                  <a:pt x="68532" y="174411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lv-LV" sz="2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Ir izdarīta </a:t>
            </a:r>
            <a:r>
              <a:rPr lang="lv-LV" sz="2800" b="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atzīme </a:t>
            </a:r>
            <a:r>
              <a:rPr lang="lv-LV" sz="2800" b="0" u="sng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BISā</a:t>
            </a:r>
            <a:r>
              <a:rPr lang="lv-LV" sz="2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ka paredzētajai darbībai TN nav nepieciešami</a:t>
            </a:r>
            <a:endParaRPr lang="en-US" sz="2800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8A1D2E-71F5-C752-7E27-781A39757F3A}"/>
              </a:ext>
            </a:extLst>
          </p:cNvPr>
          <p:cNvCxnSpPr>
            <a:cxnSpLocks/>
          </p:cNvCxnSpPr>
          <p:nvPr/>
        </p:nvCxnSpPr>
        <p:spPr>
          <a:xfrm>
            <a:off x="4729289" y="2953075"/>
            <a:ext cx="1097127" cy="0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BA36252-DFB2-A22B-99C3-1D11E5CE16D0}"/>
              </a:ext>
            </a:extLst>
          </p:cNvPr>
          <p:cNvCxnSpPr>
            <a:cxnSpLocks/>
          </p:cNvCxnSpPr>
          <p:nvPr/>
        </p:nvCxnSpPr>
        <p:spPr>
          <a:xfrm>
            <a:off x="5251379" y="4571888"/>
            <a:ext cx="643690" cy="0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4ACD7D4-A2B6-9FB1-469B-32069F645665}"/>
              </a:ext>
            </a:extLst>
          </p:cNvPr>
          <p:cNvCxnSpPr>
            <a:cxnSpLocks/>
          </p:cNvCxnSpPr>
          <p:nvPr/>
        </p:nvCxnSpPr>
        <p:spPr>
          <a:xfrm>
            <a:off x="5251379" y="9707545"/>
            <a:ext cx="643690" cy="0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210058B8-F010-6998-D6EB-96D460B12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3841" y="1323946"/>
            <a:ext cx="5986355" cy="896305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7A25D2B-DE79-AE61-9DED-69B27CE14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8922" y="8736990"/>
            <a:ext cx="1889924" cy="162167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E79A044-551A-FB95-BFC8-10EF96550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09372">
            <a:off x="17828011" y="6963070"/>
            <a:ext cx="1889924" cy="162167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298019-F71A-06E7-E562-9B8269D94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780856">
            <a:off x="17944857" y="5308000"/>
            <a:ext cx="1889924" cy="1621677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DF9EF019-46EE-0076-8F34-049AF256FFAF}"/>
              </a:ext>
            </a:extLst>
          </p:cNvPr>
          <p:cNvSpPr txBox="1">
            <a:spLocks/>
          </p:cNvSpPr>
          <p:nvPr/>
        </p:nvSpPr>
        <p:spPr bwMode="auto">
          <a:xfrm>
            <a:off x="5942540" y="9000734"/>
            <a:ext cx="5837974" cy="1286266"/>
          </a:xfrm>
          <a:custGeom>
            <a:avLst/>
            <a:gdLst>
              <a:gd name="connsiteX0" fmla="*/ 0 w 5837974"/>
              <a:gd name="connsiteY0" fmla="*/ 0 h 1286266"/>
              <a:gd name="connsiteX1" fmla="*/ 5837974 w 5837974"/>
              <a:gd name="connsiteY1" fmla="*/ 0 h 1286266"/>
              <a:gd name="connsiteX2" fmla="*/ 5837974 w 5837974"/>
              <a:gd name="connsiteY2" fmla="*/ 1286266 h 1286266"/>
              <a:gd name="connsiteX3" fmla="*/ 0 w 5837974"/>
              <a:gd name="connsiteY3" fmla="*/ 1286266 h 1286266"/>
              <a:gd name="connsiteX4" fmla="*/ 0 w 5837974"/>
              <a:gd name="connsiteY4" fmla="*/ 0 h 128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7974" h="1286266" fill="none" extrusionOk="0">
                <a:moveTo>
                  <a:pt x="0" y="0"/>
                </a:moveTo>
                <a:cubicBezTo>
                  <a:pt x="1863391" y="-33775"/>
                  <a:pt x="3941489" y="138873"/>
                  <a:pt x="5837974" y="0"/>
                </a:cubicBezTo>
                <a:cubicBezTo>
                  <a:pt x="5734249" y="515248"/>
                  <a:pt x="5910976" y="666908"/>
                  <a:pt x="5837974" y="1286266"/>
                </a:cubicBezTo>
                <a:cubicBezTo>
                  <a:pt x="2983838" y="1148936"/>
                  <a:pt x="2659294" y="1148410"/>
                  <a:pt x="0" y="1286266"/>
                </a:cubicBezTo>
                <a:cubicBezTo>
                  <a:pt x="-106145" y="653408"/>
                  <a:pt x="-92503" y="285248"/>
                  <a:pt x="0" y="0"/>
                </a:cubicBezTo>
                <a:close/>
              </a:path>
              <a:path w="5837974" h="1286266" stroke="0" extrusionOk="0">
                <a:moveTo>
                  <a:pt x="0" y="0"/>
                </a:moveTo>
                <a:cubicBezTo>
                  <a:pt x="2080379" y="-101487"/>
                  <a:pt x="2946777" y="-162162"/>
                  <a:pt x="5837974" y="0"/>
                </a:cubicBezTo>
                <a:cubicBezTo>
                  <a:pt x="5728779" y="386740"/>
                  <a:pt x="5881175" y="991369"/>
                  <a:pt x="5837974" y="1286266"/>
                </a:cubicBezTo>
                <a:cubicBezTo>
                  <a:pt x="4536851" y="1336331"/>
                  <a:pt x="1950614" y="1127817"/>
                  <a:pt x="0" y="1286266"/>
                </a:cubicBezTo>
                <a:cubicBezTo>
                  <a:pt x="105875" y="1059196"/>
                  <a:pt x="8658" y="320600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lv-LV" sz="2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Ir </a:t>
            </a:r>
            <a:r>
              <a:rPr lang="lv-LV" sz="2800" b="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pieņemts lēmums par Atteikumu</a:t>
            </a:r>
            <a:r>
              <a:rPr lang="lv-LV" sz="2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izsniegt tehniskos noteikumus</a:t>
            </a:r>
            <a:endParaRPr lang="en-US" sz="2800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4356612-74D5-7056-4A14-6E394509B2FE}"/>
              </a:ext>
            </a:extLst>
          </p:cNvPr>
          <p:cNvCxnSpPr/>
          <p:nvPr/>
        </p:nvCxnSpPr>
        <p:spPr>
          <a:xfrm>
            <a:off x="5272462" y="8107345"/>
            <a:ext cx="643690" cy="0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692BB4B-1A72-E689-80F4-BEF25BAAB2A8}"/>
              </a:ext>
            </a:extLst>
          </p:cNvPr>
          <p:cNvCxnSpPr/>
          <p:nvPr/>
        </p:nvCxnSpPr>
        <p:spPr>
          <a:xfrm>
            <a:off x="5251379" y="6400465"/>
            <a:ext cx="643690" cy="0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FADD17B-418A-3BF5-2B1F-7134F160BD29}"/>
              </a:ext>
            </a:extLst>
          </p:cNvPr>
          <p:cNvCxnSpPr/>
          <p:nvPr/>
        </p:nvCxnSpPr>
        <p:spPr>
          <a:xfrm>
            <a:off x="5272462" y="4571888"/>
            <a:ext cx="0" cy="5135657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4564109-EFCE-B133-B450-E0A91DDEB3CF}"/>
              </a:ext>
            </a:extLst>
          </p:cNvPr>
          <p:cNvCxnSpPr>
            <a:cxnSpLocks/>
          </p:cNvCxnSpPr>
          <p:nvPr/>
        </p:nvCxnSpPr>
        <p:spPr>
          <a:xfrm>
            <a:off x="4670294" y="6924772"/>
            <a:ext cx="581729" cy="13213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81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761DF72-407D-6656-BC6A-4DCBE95C5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8288000" cy="1323946"/>
          </a:xfrm>
          <a:solidFill>
            <a:srgbClr val="598F49"/>
          </a:solidFill>
          <a:ln w="25400">
            <a:solidFill>
              <a:srgbClr val="FFFFFF"/>
            </a:solidFill>
          </a:ln>
        </p:spPr>
        <p:txBody>
          <a:bodyPr/>
          <a:lstStyle/>
          <a:p>
            <a:r>
              <a:rPr lang="lv-LV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Būvprojekta skaņošana (II)</a:t>
            </a:r>
            <a:endParaRPr lang="lv-LV" sz="3600" b="1" u="sng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Google Shape;58;p13">
            <a:extLst>
              <a:ext uri="{FF2B5EF4-FFF2-40B4-BE49-F238E27FC236}">
                <a16:creationId xmlns:a16="http://schemas.microsoft.com/office/drawing/2014/main" id="{86CB80E6-094C-95A0-2F2E-7F4AB6FA13D8}"/>
              </a:ext>
            </a:extLst>
          </p:cNvPr>
          <p:cNvSpPr/>
          <p:nvPr/>
        </p:nvSpPr>
        <p:spPr>
          <a:xfrm rot="2938821">
            <a:off x="16127251" y="-334920"/>
            <a:ext cx="3788100" cy="3540262"/>
          </a:xfrm>
          <a:custGeom>
            <a:avLst/>
            <a:gdLst/>
            <a:ahLst/>
            <a:cxnLst/>
            <a:rect l="l" t="t" r="r" b="b"/>
            <a:pathLst>
              <a:path w="17462" h="20948" extrusionOk="0">
                <a:moveTo>
                  <a:pt x="17421" y="13226"/>
                </a:moveTo>
                <a:cubicBezTo>
                  <a:pt x="17369" y="12966"/>
                  <a:pt x="17312" y="12713"/>
                  <a:pt x="17252" y="12464"/>
                </a:cubicBezTo>
                <a:cubicBezTo>
                  <a:pt x="17234" y="12545"/>
                  <a:pt x="17219" y="12626"/>
                  <a:pt x="17206" y="12708"/>
                </a:cubicBezTo>
                <a:cubicBezTo>
                  <a:pt x="16816" y="15247"/>
                  <a:pt x="16212" y="17450"/>
                  <a:pt x="15432" y="19265"/>
                </a:cubicBezTo>
                <a:cubicBezTo>
                  <a:pt x="15667" y="19062"/>
                  <a:pt x="15889" y="18841"/>
                  <a:pt x="16096" y="18603"/>
                </a:cubicBezTo>
                <a:cubicBezTo>
                  <a:pt x="16667" y="17100"/>
                  <a:pt x="17128" y="15374"/>
                  <a:pt x="17462" y="13446"/>
                </a:cubicBezTo>
                <a:cubicBezTo>
                  <a:pt x="17449" y="13373"/>
                  <a:pt x="17436" y="13300"/>
                  <a:pt x="17421" y="13226"/>
                </a:cubicBezTo>
                <a:close/>
                <a:moveTo>
                  <a:pt x="16991" y="11483"/>
                </a:moveTo>
                <a:cubicBezTo>
                  <a:pt x="16940" y="11307"/>
                  <a:pt x="16888" y="11135"/>
                  <a:pt x="16833" y="10965"/>
                </a:cubicBezTo>
                <a:cubicBezTo>
                  <a:pt x="16566" y="11455"/>
                  <a:pt x="16378" y="11994"/>
                  <a:pt x="16290" y="12567"/>
                </a:cubicBezTo>
                <a:cubicBezTo>
                  <a:pt x="16087" y="13883"/>
                  <a:pt x="15824" y="15124"/>
                  <a:pt x="15507" y="16257"/>
                </a:cubicBezTo>
                <a:cubicBezTo>
                  <a:pt x="15479" y="16355"/>
                  <a:pt x="15537" y="16458"/>
                  <a:pt x="15635" y="16485"/>
                </a:cubicBezTo>
                <a:cubicBezTo>
                  <a:pt x="15734" y="16513"/>
                  <a:pt x="15837" y="16455"/>
                  <a:pt x="15864" y="16356"/>
                </a:cubicBezTo>
                <a:cubicBezTo>
                  <a:pt x="16185" y="15210"/>
                  <a:pt x="16452" y="13954"/>
                  <a:pt x="16656" y="12623"/>
                </a:cubicBezTo>
                <a:cubicBezTo>
                  <a:pt x="16718" y="12223"/>
                  <a:pt x="16832" y="11841"/>
                  <a:pt x="16991" y="11483"/>
                </a:cubicBezTo>
                <a:close/>
                <a:moveTo>
                  <a:pt x="16600" y="10279"/>
                </a:moveTo>
                <a:cubicBezTo>
                  <a:pt x="16548" y="10135"/>
                  <a:pt x="16495" y="9994"/>
                  <a:pt x="16442" y="9855"/>
                </a:cubicBezTo>
                <a:cubicBezTo>
                  <a:pt x="15897" y="10599"/>
                  <a:pt x="15519" y="11473"/>
                  <a:pt x="15373" y="12426"/>
                </a:cubicBezTo>
                <a:cubicBezTo>
                  <a:pt x="14893" y="15545"/>
                  <a:pt x="14057" y="18191"/>
                  <a:pt x="12956" y="20079"/>
                </a:cubicBezTo>
                <a:cubicBezTo>
                  <a:pt x="12905" y="20168"/>
                  <a:pt x="12935" y="20281"/>
                  <a:pt x="13024" y="20333"/>
                </a:cubicBezTo>
                <a:cubicBezTo>
                  <a:pt x="13112" y="20385"/>
                  <a:pt x="13226" y="20355"/>
                  <a:pt x="13277" y="20266"/>
                </a:cubicBezTo>
                <a:cubicBezTo>
                  <a:pt x="14401" y="18338"/>
                  <a:pt x="15253" y="15647"/>
                  <a:pt x="15740" y="12482"/>
                </a:cubicBezTo>
                <a:cubicBezTo>
                  <a:pt x="15864" y="11675"/>
                  <a:pt x="16165" y="10929"/>
                  <a:pt x="16600" y="10279"/>
                </a:cubicBezTo>
                <a:close/>
                <a:moveTo>
                  <a:pt x="16171" y="9191"/>
                </a:moveTo>
                <a:cubicBezTo>
                  <a:pt x="16115" y="9063"/>
                  <a:pt x="16060" y="8936"/>
                  <a:pt x="16003" y="8811"/>
                </a:cubicBezTo>
                <a:cubicBezTo>
                  <a:pt x="15182" y="9764"/>
                  <a:pt x="14615" y="10948"/>
                  <a:pt x="14411" y="12278"/>
                </a:cubicBezTo>
                <a:cubicBezTo>
                  <a:pt x="14342" y="12720"/>
                  <a:pt x="14265" y="13163"/>
                  <a:pt x="14180" y="13592"/>
                </a:cubicBezTo>
                <a:cubicBezTo>
                  <a:pt x="14160" y="13693"/>
                  <a:pt x="14226" y="13790"/>
                  <a:pt x="14326" y="13810"/>
                </a:cubicBezTo>
                <a:cubicBezTo>
                  <a:pt x="14338" y="13813"/>
                  <a:pt x="14350" y="13814"/>
                  <a:pt x="14362" y="13814"/>
                </a:cubicBezTo>
                <a:cubicBezTo>
                  <a:pt x="14449" y="13814"/>
                  <a:pt x="14527" y="13752"/>
                  <a:pt x="14544" y="13664"/>
                </a:cubicBezTo>
                <a:cubicBezTo>
                  <a:pt x="14630" y="13230"/>
                  <a:pt x="14708" y="12782"/>
                  <a:pt x="14777" y="12334"/>
                </a:cubicBezTo>
                <a:cubicBezTo>
                  <a:pt x="14961" y="11139"/>
                  <a:pt x="15456" y="10068"/>
                  <a:pt x="16171" y="9191"/>
                </a:cubicBezTo>
                <a:close/>
                <a:moveTo>
                  <a:pt x="15720" y="8218"/>
                </a:moveTo>
                <a:cubicBezTo>
                  <a:pt x="15661" y="8100"/>
                  <a:pt x="15602" y="7984"/>
                  <a:pt x="15542" y="7869"/>
                </a:cubicBezTo>
                <a:cubicBezTo>
                  <a:pt x="14456" y="9003"/>
                  <a:pt x="13704" y="10467"/>
                  <a:pt x="13448" y="12130"/>
                </a:cubicBezTo>
                <a:cubicBezTo>
                  <a:pt x="13102" y="14379"/>
                  <a:pt x="12545" y="16398"/>
                  <a:pt x="11837" y="17968"/>
                </a:cubicBezTo>
                <a:cubicBezTo>
                  <a:pt x="11795" y="18062"/>
                  <a:pt x="11837" y="18172"/>
                  <a:pt x="11930" y="18214"/>
                </a:cubicBezTo>
                <a:cubicBezTo>
                  <a:pt x="12024" y="18257"/>
                  <a:pt x="12134" y="18214"/>
                  <a:pt x="12175" y="18121"/>
                </a:cubicBezTo>
                <a:cubicBezTo>
                  <a:pt x="12907" y="16497"/>
                  <a:pt x="13458" y="14501"/>
                  <a:pt x="13815" y="12186"/>
                </a:cubicBezTo>
                <a:cubicBezTo>
                  <a:pt x="14051" y="10648"/>
                  <a:pt x="14734" y="9286"/>
                  <a:pt x="15720" y="8218"/>
                </a:cubicBezTo>
                <a:close/>
                <a:moveTo>
                  <a:pt x="15263" y="7359"/>
                </a:moveTo>
                <a:cubicBezTo>
                  <a:pt x="15199" y="7246"/>
                  <a:pt x="15135" y="7136"/>
                  <a:pt x="15070" y="7027"/>
                </a:cubicBezTo>
                <a:cubicBezTo>
                  <a:pt x="13750" y="8319"/>
                  <a:pt x="12832" y="10030"/>
                  <a:pt x="12531" y="11989"/>
                </a:cubicBezTo>
                <a:cubicBezTo>
                  <a:pt x="11720" y="17261"/>
                  <a:pt x="9957" y="19833"/>
                  <a:pt x="8992" y="20284"/>
                </a:cubicBezTo>
                <a:cubicBezTo>
                  <a:pt x="9097" y="20369"/>
                  <a:pt x="9208" y="20446"/>
                  <a:pt x="9327" y="20515"/>
                </a:cubicBezTo>
                <a:cubicBezTo>
                  <a:pt x="10508" y="19765"/>
                  <a:pt x="12132" y="17022"/>
                  <a:pt x="12898" y="12045"/>
                </a:cubicBezTo>
                <a:cubicBezTo>
                  <a:pt x="13181" y="10203"/>
                  <a:pt x="14035" y="8588"/>
                  <a:pt x="15263" y="7359"/>
                </a:cubicBezTo>
                <a:close/>
                <a:moveTo>
                  <a:pt x="14774" y="6545"/>
                </a:moveTo>
                <a:cubicBezTo>
                  <a:pt x="14706" y="6438"/>
                  <a:pt x="14637" y="6333"/>
                  <a:pt x="14569" y="6230"/>
                </a:cubicBezTo>
                <a:cubicBezTo>
                  <a:pt x="13257" y="7460"/>
                  <a:pt x="12280" y="9055"/>
                  <a:pt x="11811" y="10888"/>
                </a:cubicBezTo>
                <a:cubicBezTo>
                  <a:pt x="11785" y="10987"/>
                  <a:pt x="11845" y="11088"/>
                  <a:pt x="11944" y="11114"/>
                </a:cubicBezTo>
                <a:cubicBezTo>
                  <a:pt x="11960" y="11117"/>
                  <a:pt x="11975" y="11119"/>
                  <a:pt x="11991" y="11119"/>
                </a:cubicBezTo>
                <a:cubicBezTo>
                  <a:pt x="12073" y="11119"/>
                  <a:pt x="12149" y="11064"/>
                  <a:pt x="12170" y="10980"/>
                </a:cubicBezTo>
                <a:cubicBezTo>
                  <a:pt x="12616" y="9239"/>
                  <a:pt x="13537" y="7722"/>
                  <a:pt x="14774" y="6545"/>
                </a:cubicBezTo>
                <a:close/>
                <a:moveTo>
                  <a:pt x="14242" y="5756"/>
                </a:moveTo>
                <a:cubicBezTo>
                  <a:pt x="14169" y="5654"/>
                  <a:pt x="14095" y="5553"/>
                  <a:pt x="14022" y="5454"/>
                </a:cubicBezTo>
                <a:cubicBezTo>
                  <a:pt x="12289" y="7044"/>
                  <a:pt x="11082" y="9212"/>
                  <a:pt x="10698" y="11706"/>
                </a:cubicBezTo>
                <a:cubicBezTo>
                  <a:pt x="10162" y="15185"/>
                  <a:pt x="9276" y="17032"/>
                  <a:pt x="8710" y="17909"/>
                </a:cubicBezTo>
                <a:cubicBezTo>
                  <a:pt x="8143" y="17032"/>
                  <a:pt x="7257" y="15185"/>
                  <a:pt x="6721" y="11706"/>
                </a:cubicBezTo>
                <a:cubicBezTo>
                  <a:pt x="6338" y="9215"/>
                  <a:pt x="5133" y="7049"/>
                  <a:pt x="3404" y="5459"/>
                </a:cubicBezTo>
                <a:cubicBezTo>
                  <a:pt x="3331" y="5558"/>
                  <a:pt x="3257" y="5658"/>
                  <a:pt x="3184" y="5761"/>
                </a:cubicBezTo>
                <a:cubicBezTo>
                  <a:pt x="4836" y="7293"/>
                  <a:pt x="5986" y="9373"/>
                  <a:pt x="6354" y="11762"/>
                </a:cubicBezTo>
                <a:cubicBezTo>
                  <a:pt x="6952" y="15645"/>
                  <a:pt x="7992" y="17555"/>
                  <a:pt x="8558" y="18347"/>
                </a:cubicBezTo>
                <a:cubicBezTo>
                  <a:pt x="8593" y="18396"/>
                  <a:pt x="8650" y="18425"/>
                  <a:pt x="8710" y="18425"/>
                </a:cubicBezTo>
                <a:cubicBezTo>
                  <a:pt x="8770" y="18425"/>
                  <a:pt x="8826" y="18396"/>
                  <a:pt x="8860" y="18347"/>
                </a:cubicBezTo>
                <a:cubicBezTo>
                  <a:pt x="9427" y="17554"/>
                  <a:pt x="10467" y="15645"/>
                  <a:pt x="11065" y="11762"/>
                </a:cubicBezTo>
                <a:cubicBezTo>
                  <a:pt x="11433" y="9370"/>
                  <a:pt x="12586" y="7289"/>
                  <a:pt x="14242" y="5756"/>
                </a:cubicBezTo>
                <a:close/>
                <a:moveTo>
                  <a:pt x="13681" y="5012"/>
                </a:moveTo>
                <a:cubicBezTo>
                  <a:pt x="13603" y="4914"/>
                  <a:pt x="13525" y="4818"/>
                  <a:pt x="13447" y="4724"/>
                </a:cubicBezTo>
                <a:cubicBezTo>
                  <a:pt x="12796" y="5311"/>
                  <a:pt x="12209" y="5976"/>
                  <a:pt x="11701" y="6712"/>
                </a:cubicBezTo>
                <a:cubicBezTo>
                  <a:pt x="11643" y="6796"/>
                  <a:pt x="11664" y="6912"/>
                  <a:pt x="11749" y="6970"/>
                </a:cubicBezTo>
                <a:cubicBezTo>
                  <a:pt x="11781" y="6992"/>
                  <a:pt x="11818" y="7003"/>
                  <a:pt x="11854" y="7003"/>
                </a:cubicBezTo>
                <a:cubicBezTo>
                  <a:pt x="11913" y="7003"/>
                  <a:pt x="11971" y="6975"/>
                  <a:pt x="12007" y="6923"/>
                </a:cubicBezTo>
                <a:cubicBezTo>
                  <a:pt x="12494" y="6216"/>
                  <a:pt x="13057" y="5577"/>
                  <a:pt x="13681" y="5012"/>
                </a:cubicBezTo>
                <a:close/>
                <a:moveTo>
                  <a:pt x="13083" y="4299"/>
                </a:moveTo>
                <a:cubicBezTo>
                  <a:pt x="12999" y="4204"/>
                  <a:pt x="12916" y="4112"/>
                  <a:pt x="12833" y="4023"/>
                </a:cubicBezTo>
                <a:cubicBezTo>
                  <a:pt x="10763" y="5895"/>
                  <a:pt x="9320" y="8464"/>
                  <a:pt x="8864" y="11424"/>
                </a:cubicBezTo>
                <a:cubicBezTo>
                  <a:pt x="8817" y="11734"/>
                  <a:pt x="8765" y="12038"/>
                  <a:pt x="8710" y="12333"/>
                </a:cubicBezTo>
                <a:cubicBezTo>
                  <a:pt x="8654" y="12039"/>
                  <a:pt x="8602" y="11735"/>
                  <a:pt x="8555" y="11424"/>
                </a:cubicBezTo>
                <a:cubicBezTo>
                  <a:pt x="8465" y="10841"/>
                  <a:pt x="8335" y="10263"/>
                  <a:pt x="8168" y="9706"/>
                </a:cubicBezTo>
                <a:cubicBezTo>
                  <a:pt x="8139" y="9608"/>
                  <a:pt x="8036" y="9552"/>
                  <a:pt x="7937" y="9581"/>
                </a:cubicBezTo>
                <a:cubicBezTo>
                  <a:pt x="7839" y="9611"/>
                  <a:pt x="7784" y="9714"/>
                  <a:pt x="7813" y="9812"/>
                </a:cubicBezTo>
                <a:cubicBezTo>
                  <a:pt x="7974" y="10353"/>
                  <a:pt x="8101" y="10915"/>
                  <a:pt x="8188" y="11480"/>
                </a:cubicBezTo>
                <a:cubicBezTo>
                  <a:pt x="8287" y="12120"/>
                  <a:pt x="8401" y="12729"/>
                  <a:pt x="8529" y="13290"/>
                </a:cubicBezTo>
                <a:cubicBezTo>
                  <a:pt x="8548" y="13374"/>
                  <a:pt x="8623" y="13434"/>
                  <a:pt x="8710" y="13434"/>
                </a:cubicBezTo>
                <a:cubicBezTo>
                  <a:pt x="8796" y="13434"/>
                  <a:pt x="8871" y="13374"/>
                  <a:pt x="8890" y="13290"/>
                </a:cubicBezTo>
                <a:cubicBezTo>
                  <a:pt x="9019" y="12724"/>
                  <a:pt x="9134" y="12115"/>
                  <a:pt x="9231" y="11480"/>
                </a:cubicBezTo>
                <a:cubicBezTo>
                  <a:pt x="9673" y="8608"/>
                  <a:pt x="11074" y="6115"/>
                  <a:pt x="13083" y="4299"/>
                </a:cubicBezTo>
                <a:close/>
                <a:moveTo>
                  <a:pt x="12455" y="3625"/>
                </a:moveTo>
                <a:cubicBezTo>
                  <a:pt x="12366" y="3535"/>
                  <a:pt x="12279" y="3448"/>
                  <a:pt x="12193" y="3364"/>
                </a:cubicBezTo>
                <a:cubicBezTo>
                  <a:pt x="10681" y="4733"/>
                  <a:pt x="9474" y="6452"/>
                  <a:pt x="8710" y="8424"/>
                </a:cubicBezTo>
                <a:cubicBezTo>
                  <a:pt x="7946" y="6454"/>
                  <a:pt x="6741" y="4737"/>
                  <a:pt x="5232" y="3368"/>
                </a:cubicBezTo>
                <a:cubicBezTo>
                  <a:pt x="5146" y="3453"/>
                  <a:pt x="5058" y="3540"/>
                  <a:pt x="4969" y="3631"/>
                </a:cubicBezTo>
                <a:cubicBezTo>
                  <a:pt x="6561" y="5071"/>
                  <a:pt x="7805" y="6907"/>
                  <a:pt x="8534" y="9025"/>
                </a:cubicBezTo>
                <a:cubicBezTo>
                  <a:pt x="8560" y="9100"/>
                  <a:pt x="8630" y="9150"/>
                  <a:pt x="8710" y="9150"/>
                </a:cubicBezTo>
                <a:cubicBezTo>
                  <a:pt x="8788" y="9150"/>
                  <a:pt x="8859" y="9100"/>
                  <a:pt x="8885" y="9025"/>
                </a:cubicBezTo>
                <a:cubicBezTo>
                  <a:pt x="9615" y="6905"/>
                  <a:pt x="10861" y="5066"/>
                  <a:pt x="12455" y="3625"/>
                </a:cubicBezTo>
                <a:close/>
                <a:moveTo>
                  <a:pt x="11786" y="2979"/>
                </a:moveTo>
                <a:cubicBezTo>
                  <a:pt x="11692" y="2893"/>
                  <a:pt x="11600" y="2810"/>
                  <a:pt x="11510" y="2731"/>
                </a:cubicBezTo>
                <a:cubicBezTo>
                  <a:pt x="10408" y="3739"/>
                  <a:pt x="9457" y="4925"/>
                  <a:pt x="8706" y="6262"/>
                </a:cubicBezTo>
                <a:cubicBezTo>
                  <a:pt x="8656" y="6351"/>
                  <a:pt x="8688" y="6464"/>
                  <a:pt x="8777" y="6514"/>
                </a:cubicBezTo>
                <a:cubicBezTo>
                  <a:pt x="8806" y="6530"/>
                  <a:pt x="8837" y="6538"/>
                  <a:pt x="8868" y="6538"/>
                </a:cubicBezTo>
                <a:cubicBezTo>
                  <a:pt x="8933" y="6538"/>
                  <a:pt x="8996" y="6504"/>
                  <a:pt x="9030" y="6443"/>
                </a:cubicBezTo>
                <a:cubicBezTo>
                  <a:pt x="9767" y="5131"/>
                  <a:pt x="10702" y="3967"/>
                  <a:pt x="11786" y="2979"/>
                </a:cubicBezTo>
                <a:close/>
                <a:moveTo>
                  <a:pt x="11079" y="2362"/>
                </a:moveTo>
                <a:cubicBezTo>
                  <a:pt x="10978" y="2278"/>
                  <a:pt x="10882" y="2200"/>
                  <a:pt x="10791" y="2128"/>
                </a:cubicBezTo>
                <a:cubicBezTo>
                  <a:pt x="10023" y="2842"/>
                  <a:pt x="9323" y="3640"/>
                  <a:pt x="8710" y="4517"/>
                </a:cubicBezTo>
                <a:cubicBezTo>
                  <a:pt x="8471" y="4177"/>
                  <a:pt x="8217" y="3843"/>
                  <a:pt x="7951" y="3523"/>
                </a:cubicBezTo>
                <a:cubicBezTo>
                  <a:pt x="7886" y="3445"/>
                  <a:pt x="7769" y="3434"/>
                  <a:pt x="7690" y="3499"/>
                </a:cubicBezTo>
                <a:cubicBezTo>
                  <a:pt x="7611" y="3564"/>
                  <a:pt x="7600" y="3682"/>
                  <a:pt x="7666" y="3760"/>
                </a:cubicBezTo>
                <a:cubicBezTo>
                  <a:pt x="7982" y="4141"/>
                  <a:pt x="8281" y="4540"/>
                  <a:pt x="8556" y="4948"/>
                </a:cubicBezTo>
                <a:cubicBezTo>
                  <a:pt x="8590" y="4999"/>
                  <a:pt x="8648" y="5029"/>
                  <a:pt x="8710" y="5029"/>
                </a:cubicBezTo>
                <a:cubicBezTo>
                  <a:pt x="8771" y="5029"/>
                  <a:pt x="8829" y="4999"/>
                  <a:pt x="8863" y="4948"/>
                </a:cubicBezTo>
                <a:cubicBezTo>
                  <a:pt x="9507" y="3993"/>
                  <a:pt x="10252" y="3128"/>
                  <a:pt x="11079" y="2362"/>
                </a:cubicBezTo>
                <a:close/>
                <a:moveTo>
                  <a:pt x="9683" y="1126"/>
                </a:moveTo>
                <a:cubicBezTo>
                  <a:pt x="9602" y="1027"/>
                  <a:pt x="9527" y="928"/>
                  <a:pt x="9459" y="830"/>
                </a:cubicBezTo>
                <a:cubicBezTo>
                  <a:pt x="9201" y="1071"/>
                  <a:pt x="8951" y="1320"/>
                  <a:pt x="8710" y="1579"/>
                </a:cubicBezTo>
                <a:cubicBezTo>
                  <a:pt x="8470" y="1322"/>
                  <a:pt x="8222" y="1075"/>
                  <a:pt x="7967" y="836"/>
                </a:cubicBezTo>
                <a:cubicBezTo>
                  <a:pt x="7898" y="935"/>
                  <a:pt x="7823" y="1034"/>
                  <a:pt x="7741" y="1132"/>
                </a:cubicBezTo>
                <a:cubicBezTo>
                  <a:pt x="8028" y="1403"/>
                  <a:pt x="8305" y="1685"/>
                  <a:pt x="8572" y="1978"/>
                </a:cubicBezTo>
                <a:cubicBezTo>
                  <a:pt x="8607" y="2016"/>
                  <a:pt x="8658" y="2038"/>
                  <a:pt x="8710" y="2038"/>
                </a:cubicBezTo>
                <a:cubicBezTo>
                  <a:pt x="8762" y="2038"/>
                  <a:pt x="8811" y="2016"/>
                  <a:pt x="8846" y="1978"/>
                </a:cubicBezTo>
                <a:cubicBezTo>
                  <a:pt x="9115" y="1683"/>
                  <a:pt x="9395" y="1399"/>
                  <a:pt x="9683" y="1126"/>
                </a:cubicBezTo>
                <a:close/>
                <a:moveTo>
                  <a:pt x="9161" y="345"/>
                </a:moveTo>
                <a:cubicBezTo>
                  <a:pt x="9096" y="225"/>
                  <a:pt x="9040" y="109"/>
                  <a:pt x="8991" y="0"/>
                </a:cubicBezTo>
                <a:cubicBezTo>
                  <a:pt x="8896" y="85"/>
                  <a:pt x="8802" y="170"/>
                  <a:pt x="8710" y="259"/>
                </a:cubicBezTo>
                <a:cubicBezTo>
                  <a:pt x="8620" y="173"/>
                  <a:pt x="8527" y="90"/>
                  <a:pt x="8435" y="7"/>
                </a:cubicBezTo>
                <a:cubicBezTo>
                  <a:pt x="8387" y="116"/>
                  <a:pt x="8330" y="231"/>
                  <a:pt x="8266" y="351"/>
                </a:cubicBezTo>
                <a:cubicBezTo>
                  <a:pt x="8372" y="449"/>
                  <a:pt x="8476" y="549"/>
                  <a:pt x="8580" y="649"/>
                </a:cubicBezTo>
                <a:cubicBezTo>
                  <a:pt x="8616" y="685"/>
                  <a:pt x="8663" y="703"/>
                  <a:pt x="8710" y="703"/>
                </a:cubicBezTo>
                <a:cubicBezTo>
                  <a:pt x="8757" y="703"/>
                  <a:pt x="8803" y="685"/>
                  <a:pt x="8840" y="649"/>
                </a:cubicBezTo>
                <a:cubicBezTo>
                  <a:pt x="8945" y="546"/>
                  <a:pt x="9052" y="445"/>
                  <a:pt x="9161" y="345"/>
                </a:cubicBezTo>
                <a:close/>
                <a:moveTo>
                  <a:pt x="7362" y="1537"/>
                </a:moveTo>
                <a:cubicBezTo>
                  <a:pt x="7273" y="1621"/>
                  <a:pt x="7178" y="1703"/>
                  <a:pt x="7078" y="1782"/>
                </a:cubicBezTo>
                <a:cubicBezTo>
                  <a:pt x="7606" y="2281"/>
                  <a:pt x="8103" y="2818"/>
                  <a:pt x="8565" y="3395"/>
                </a:cubicBezTo>
                <a:cubicBezTo>
                  <a:pt x="8600" y="3439"/>
                  <a:pt x="8653" y="3464"/>
                  <a:pt x="8710" y="3464"/>
                </a:cubicBezTo>
                <a:cubicBezTo>
                  <a:pt x="8766" y="3464"/>
                  <a:pt x="8819" y="3439"/>
                  <a:pt x="8855" y="3395"/>
                </a:cubicBezTo>
                <a:cubicBezTo>
                  <a:pt x="9205" y="2957"/>
                  <a:pt x="9583" y="2533"/>
                  <a:pt x="9979" y="2133"/>
                </a:cubicBezTo>
                <a:cubicBezTo>
                  <a:pt x="10051" y="2061"/>
                  <a:pt x="10051" y="1943"/>
                  <a:pt x="9978" y="1871"/>
                </a:cubicBezTo>
                <a:cubicBezTo>
                  <a:pt x="9905" y="1798"/>
                  <a:pt x="9788" y="1799"/>
                  <a:pt x="9716" y="1872"/>
                </a:cubicBezTo>
                <a:cubicBezTo>
                  <a:pt x="9365" y="2226"/>
                  <a:pt x="9027" y="2600"/>
                  <a:pt x="8710" y="2985"/>
                </a:cubicBezTo>
                <a:cubicBezTo>
                  <a:pt x="8287" y="2472"/>
                  <a:pt x="7837" y="1989"/>
                  <a:pt x="7362" y="1537"/>
                </a:cubicBezTo>
                <a:close/>
                <a:moveTo>
                  <a:pt x="6636" y="2130"/>
                </a:moveTo>
                <a:cubicBezTo>
                  <a:pt x="6545" y="2203"/>
                  <a:pt x="6448" y="2281"/>
                  <a:pt x="6345" y="2366"/>
                </a:cubicBezTo>
                <a:cubicBezTo>
                  <a:pt x="6518" y="2526"/>
                  <a:pt x="6687" y="2691"/>
                  <a:pt x="6853" y="2861"/>
                </a:cubicBezTo>
                <a:cubicBezTo>
                  <a:pt x="6925" y="2934"/>
                  <a:pt x="7043" y="2935"/>
                  <a:pt x="7115" y="2863"/>
                </a:cubicBezTo>
                <a:cubicBezTo>
                  <a:pt x="7189" y="2792"/>
                  <a:pt x="7190" y="2674"/>
                  <a:pt x="7118" y="2601"/>
                </a:cubicBezTo>
                <a:cubicBezTo>
                  <a:pt x="6960" y="2440"/>
                  <a:pt x="6800" y="2283"/>
                  <a:pt x="6636" y="2130"/>
                </a:cubicBezTo>
                <a:close/>
                <a:moveTo>
                  <a:pt x="5906" y="2742"/>
                </a:moveTo>
                <a:cubicBezTo>
                  <a:pt x="5816" y="2821"/>
                  <a:pt x="5724" y="2905"/>
                  <a:pt x="5629" y="2992"/>
                </a:cubicBezTo>
                <a:cubicBezTo>
                  <a:pt x="6573" y="3846"/>
                  <a:pt x="7404" y="4830"/>
                  <a:pt x="8085" y="5928"/>
                </a:cubicBezTo>
                <a:cubicBezTo>
                  <a:pt x="8139" y="6015"/>
                  <a:pt x="8253" y="6042"/>
                  <a:pt x="8340" y="5988"/>
                </a:cubicBezTo>
                <a:cubicBezTo>
                  <a:pt x="8427" y="5934"/>
                  <a:pt x="8454" y="5820"/>
                  <a:pt x="8400" y="5733"/>
                </a:cubicBezTo>
                <a:cubicBezTo>
                  <a:pt x="7707" y="4615"/>
                  <a:pt x="6864" y="3613"/>
                  <a:pt x="5906" y="2742"/>
                </a:cubicBezTo>
                <a:close/>
                <a:moveTo>
                  <a:pt x="4591" y="4029"/>
                </a:moveTo>
                <a:cubicBezTo>
                  <a:pt x="4508" y="4119"/>
                  <a:pt x="4425" y="4211"/>
                  <a:pt x="4341" y="4305"/>
                </a:cubicBezTo>
                <a:cubicBezTo>
                  <a:pt x="5627" y="5467"/>
                  <a:pt x="6670" y="6911"/>
                  <a:pt x="7369" y="8574"/>
                </a:cubicBezTo>
                <a:cubicBezTo>
                  <a:pt x="7409" y="8668"/>
                  <a:pt x="7517" y="8712"/>
                  <a:pt x="7612" y="8673"/>
                </a:cubicBezTo>
                <a:cubicBezTo>
                  <a:pt x="7706" y="8633"/>
                  <a:pt x="7751" y="8524"/>
                  <a:pt x="7711" y="8430"/>
                </a:cubicBezTo>
                <a:cubicBezTo>
                  <a:pt x="6990" y="6716"/>
                  <a:pt x="5916" y="5227"/>
                  <a:pt x="4591" y="4029"/>
                </a:cubicBezTo>
                <a:close/>
                <a:moveTo>
                  <a:pt x="3980" y="4727"/>
                </a:moveTo>
                <a:cubicBezTo>
                  <a:pt x="3902" y="4821"/>
                  <a:pt x="3824" y="4917"/>
                  <a:pt x="3746" y="5015"/>
                </a:cubicBezTo>
                <a:cubicBezTo>
                  <a:pt x="4027" y="5271"/>
                  <a:pt x="4296" y="5542"/>
                  <a:pt x="4551" y="5828"/>
                </a:cubicBezTo>
                <a:cubicBezTo>
                  <a:pt x="4620" y="5905"/>
                  <a:pt x="4737" y="5911"/>
                  <a:pt x="4814" y="5843"/>
                </a:cubicBezTo>
                <a:cubicBezTo>
                  <a:pt x="4890" y="5775"/>
                  <a:pt x="4897" y="5657"/>
                  <a:pt x="4828" y="5581"/>
                </a:cubicBezTo>
                <a:cubicBezTo>
                  <a:pt x="4560" y="5280"/>
                  <a:pt x="4277" y="4995"/>
                  <a:pt x="3980" y="4727"/>
                </a:cubicBezTo>
                <a:close/>
                <a:moveTo>
                  <a:pt x="2864" y="6225"/>
                </a:moveTo>
                <a:cubicBezTo>
                  <a:pt x="2795" y="6328"/>
                  <a:pt x="2726" y="6434"/>
                  <a:pt x="2658" y="6541"/>
                </a:cubicBezTo>
                <a:cubicBezTo>
                  <a:pt x="2962" y="6831"/>
                  <a:pt x="3248" y="7144"/>
                  <a:pt x="3514" y="7479"/>
                </a:cubicBezTo>
                <a:cubicBezTo>
                  <a:pt x="3577" y="7558"/>
                  <a:pt x="3694" y="7572"/>
                  <a:pt x="3774" y="7508"/>
                </a:cubicBezTo>
                <a:cubicBezTo>
                  <a:pt x="3855" y="7445"/>
                  <a:pt x="3868" y="7328"/>
                  <a:pt x="3804" y="7248"/>
                </a:cubicBezTo>
                <a:cubicBezTo>
                  <a:pt x="3513" y="6881"/>
                  <a:pt x="3199" y="6540"/>
                  <a:pt x="2864" y="6225"/>
                </a:cubicBezTo>
                <a:close/>
                <a:moveTo>
                  <a:pt x="2356" y="7033"/>
                </a:moveTo>
                <a:cubicBezTo>
                  <a:pt x="2291" y="7141"/>
                  <a:pt x="2228" y="7251"/>
                  <a:pt x="2164" y="7363"/>
                </a:cubicBezTo>
                <a:cubicBezTo>
                  <a:pt x="3388" y="8593"/>
                  <a:pt x="4238" y="10206"/>
                  <a:pt x="4521" y="12045"/>
                </a:cubicBezTo>
                <a:cubicBezTo>
                  <a:pt x="4556" y="12270"/>
                  <a:pt x="4592" y="12489"/>
                  <a:pt x="4630" y="12705"/>
                </a:cubicBezTo>
                <a:cubicBezTo>
                  <a:pt x="4648" y="12805"/>
                  <a:pt x="4744" y="12874"/>
                  <a:pt x="4845" y="12855"/>
                </a:cubicBezTo>
                <a:cubicBezTo>
                  <a:pt x="4945" y="12838"/>
                  <a:pt x="5013" y="12741"/>
                  <a:pt x="4995" y="12641"/>
                </a:cubicBezTo>
                <a:cubicBezTo>
                  <a:pt x="4958" y="12428"/>
                  <a:pt x="4922" y="12211"/>
                  <a:pt x="4888" y="11989"/>
                </a:cubicBezTo>
                <a:cubicBezTo>
                  <a:pt x="4587" y="10034"/>
                  <a:pt x="3672" y="8324"/>
                  <a:pt x="2356" y="7033"/>
                </a:cubicBezTo>
                <a:close/>
                <a:moveTo>
                  <a:pt x="1886" y="7873"/>
                </a:moveTo>
                <a:cubicBezTo>
                  <a:pt x="1825" y="7989"/>
                  <a:pt x="1765" y="8108"/>
                  <a:pt x="1705" y="8228"/>
                </a:cubicBezTo>
                <a:cubicBezTo>
                  <a:pt x="2688" y="9294"/>
                  <a:pt x="3368" y="10652"/>
                  <a:pt x="3604" y="12186"/>
                </a:cubicBezTo>
                <a:cubicBezTo>
                  <a:pt x="4313" y="16789"/>
                  <a:pt x="5694" y="19618"/>
                  <a:pt x="7064" y="20880"/>
                </a:cubicBezTo>
                <a:cubicBezTo>
                  <a:pt x="7219" y="20852"/>
                  <a:pt x="7368" y="20816"/>
                  <a:pt x="7511" y="20771"/>
                </a:cubicBezTo>
                <a:cubicBezTo>
                  <a:pt x="6139" y="19646"/>
                  <a:pt x="4674" y="16694"/>
                  <a:pt x="3971" y="12130"/>
                </a:cubicBezTo>
                <a:cubicBezTo>
                  <a:pt x="3716" y="10471"/>
                  <a:pt x="2967" y="9007"/>
                  <a:pt x="1886" y="7873"/>
                </a:cubicBezTo>
                <a:close/>
                <a:moveTo>
                  <a:pt x="1423" y="8820"/>
                </a:moveTo>
                <a:cubicBezTo>
                  <a:pt x="1367" y="8943"/>
                  <a:pt x="1311" y="9069"/>
                  <a:pt x="1257" y="9196"/>
                </a:cubicBezTo>
                <a:cubicBezTo>
                  <a:pt x="1968" y="10072"/>
                  <a:pt x="2458" y="11142"/>
                  <a:pt x="2642" y="12334"/>
                </a:cubicBezTo>
                <a:cubicBezTo>
                  <a:pt x="3181" y="15834"/>
                  <a:pt x="4202" y="18767"/>
                  <a:pt x="5519" y="20592"/>
                </a:cubicBezTo>
                <a:cubicBezTo>
                  <a:pt x="5555" y="20643"/>
                  <a:pt x="5612" y="20669"/>
                  <a:pt x="5670" y="20669"/>
                </a:cubicBezTo>
                <a:cubicBezTo>
                  <a:pt x="5707" y="20669"/>
                  <a:pt x="5745" y="20658"/>
                  <a:pt x="5778" y="20634"/>
                </a:cubicBezTo>
                <a:cubicBezTo>
                  <a:pt x="5861" y="20574"/>
                  <a:pt x="5880" y="20458"/>
                  <a:pt x="5820" y="20375"/>
                </a:cubicBezTo>
                <a:cubicBezTo>
                  <a:pt x="4537" y="18597"/>
                  <a:pt x="3538" y="15721"/>
                  <a:pt x="3008" y="12278"/>
                </a:cubicBezTo>
                <a:cubicBezTo>
                  <a:pt x="2805" y="10952"/>
                  <a:pt x="2239" y="9771"/>
                  <a:pt x="1423" y="8820"/>
                </a:cubicBezTo>
                <a:close/>
                <a:moveTo>
                  <a:pt x="983" y="9867"/>
                </a:moveTo>
                <a:cubicBezTo>
                  <a:pt x="930" y="10005"/>
                  <a:pt x="878" y="10145"/>
                  <a:pt x="827" y="10287"/>
                </a:cubicBezTo>
                <a:cubicBezTo>
                  <a:pt x="1257" y="10936"/>
                  <a:pt x="1556" y="11679"/>
                  <a:pt x="1679" y="12482"/>
                </a:cubicBezTo>
                <a:cubicBezTo>
                  <a:pt x="1766" y="13043"/>
                  <a:pt x="1864" y="13595"/>
                  <a:pt x="1973" y="14124"/>
                </a:cubicBezTo>
                <a:cubicBezTo>
                  <a:pt x="1993" y="14225"/>
                  <a:pt x="2091" y="14290"/>
                  <a:pt x="2192" y="14269"/>
                </a:cubicBezTo>
                <a:cubicBezTo>
                  <a:pt x="2292" y="14248"/>
                  <a:pt x="2357" y="14150"/>
                  <a:pt x="2336" y="14049"/>
                </a:cubicBezTo>
                <a:cubicBezTo>
                  <a:pt x="2229" y="13527"/>
                  <a:pt x="2131" y="12980"/>
                  <a:pt x="2046" y="12426"/>
                </a:cubicBezTo>
                <a:cubicBezTo>
                  <a:pt x="1900" y="11478"/>
                  <a:pt x="1525" y="10608"/>
                  <a:pt x="983" y="9867"/>
                </a:cubicBezTo>
                <a:close/>
                <a:moveTo>
                  <a:pt x="592" y="10976"/>
                </a:moveTo>
                <a:cubicBezTo>
                  <a:pt x="538" y="11147"/>
                  <a:pt x="485" y="11320"/>
                  <a:pt x="434" y="11496"/>
                </a:cubicBezTo>
                <a:cubicBezTo>
                  <a:pt x="589" y="11850"/>
                  <a:pt x="702" y="12228"/>
                  <a:pt x="762" y="12623"/>
                </a:cubicBezTo>
                <a:cubicBezTo>
                  <a:pt x="1107" y="14860"/>
                  <a:pt x="1617" y="16849"/>
                  <a:pt x="2280" y="18537"/>
                </a:cubicBezTo>
                <a:cubicBezTo>
                  <a:pt x="2318" y="18632"/>
                  <a:pt x="2426" y="18679"/>
                  <a:pt x="2521" y="18642"/>
                </a:cubicBezTo>
                <a:cubicBezTo>
                  <a:pt x="2616" y="18605"/>
                  <a:pt x="2663" y="18497"/>
                  <a:pt x="2626" y="18401"/>
                </a:cubicBezTo>
                <a:cubicBezTo>
                  <a:pt x="1973" y="16739"/>
                  <a:pt x="1469" y="14776"/>
                  <a:pt x="1130" y="12567"/>
                </a:cubicBezTo>
                <a:cubicBezTo>
                  <a:pt x="1042" y="11998"/>
                  <a:pt x="856" y="11463"/>
                  <a:pt x="592" y="10976"/>
                </a:cubicBezTo>
                <a:close/>
                <a:moveTo>
                  <a:pt x="172" y="12486"/>
                </a:moveTo>
                <a:cubicBezTo>
                  <a:pt x="114" y="12728"/>
                  <a:pt x="59" y="12974"/>
                  <a:pt x="8" y="13226"/>
                </a:cubicBezTo>
                <a:cubicBezTo>
                  <a:pt x="5" y="13240"/>
                  <a:pt x="3" y="13253"/>
                  <a:pt x="0" y="13267"/>
                </a:cubicBezTo>
                <a:cubicBezTo>
                  <a:pt x="7" y="13458"/>
                  <a:pt x="17" y="13647"/>
                  <a:pt x="29" y="13835"/>
                </a:cubicBezTo>
                <a:cubicBezTo>
                  <a:pt x="354" y="15597"/>
                  <a:pt x="787" y="17186"/>
                  <a:pt x="1316" y="18582"/>
                </a:cubicBezTo>
                <a:cubicBezTo>
                  <a:pt x="1522" y="18822"/>
                  <a:pt x="1745" y="19045"/>
                  <a:pt x="1981" y="19251"/>
                </a:cubicBezTo>
                <a:cubicBezTo>
                  <a:pt x="1204" y="17438"/>
                  <a:pt x="602" y="15240"/>
                  <a:pt x="213" y="12708"/>
                </a:cubicBezTo>
                <a:cubicBezTo>
                  <a:pt x="201" y="12633"/>
                  <a:pt x="188" y="12559"/>
                  <a:pt x="172" y="12486"/>
                </a:cubicBezTo>
                <a:close/>
                <a:moveTo>
                  <a:pt x="2893" y="19923"/>
                </a:moveTo>
                <a:cubicBezTo>
                  <a:pt x="3085" y="20042"/>
                  <a:pt x="3282" y="20151"/>
                  <a:pt x="3482" y="20250"/>
                </a:cubicBezTo>
                <a:cubicBezTo>
                  <a:pt x="3371" y="20047"/>
                  <a:pt x="3262" y="19836"/>
                  <a:pt x="3156" y="19617"/>
                </a:cubicBezTo>
                <a:cubicBezTo>
                  <a:pt x="3112" y="19525"/>
                  <a:pt x="3001" y="19487"/>
                  <a:pt x="2908" y="19531"/>
                </a:cubicBezTo>
                <a:cubicBezTo>
                  <a:pt x="2816" y="19576"/>
                  <a:pt x="2777" y="19687"/>
                  <a:pt x="2822" y="19779"/>
                </a:cubicBezTo>
                <a:cubicBezTo>
                  <a:pt x="2846" y="19827"/>
                  <a:pt x="2869" y="19875"/>
                  <a:pt x="2893" y="19923"/>
                </a:cubicBezTo>
                <a:close/>
                <a:moveTo>
                  <a:pt x="4339" y="20607"/>
                </a:moveTo>
                <a:cubicBezTo>
                  <a:pt x="4531" y="20673"/>
                  <a:pt x="4723" y="20729"/>
                  <a:pt x="4914" y="20775"/>
                </a:cubicBezTo>
                <a:cubicBezTo>
                  <a:pt x="3970" y="19416"/>
                  <a:pt x="3174" y="17530"/>
                  <a:pt x="2600" y="15214"/>
                </a:cubicBezTo>
                <a:cubicBezTo>
                  <a:pt x="2575" y="15114"/>
                  <a:pt x="2475" y="15053"/>
                  <a:pt x="2374" y="15078"/>
                </a:cubicBezTo>
                <a:cubicBezTo>
                  <a:pt x="2275" y="15103"/>
                  <a:pt x="2215" y="15203"/>
                  <a:pt x="2239" y="15303"/>
                </a:cubicBezTo>
                <a:cubicBezTo>
                  <a:pt x="2776" y="17468"/>
                  <a:pt x="3491" y="19254"/>
                  <a:pt x="4339" y="20607"/>
                </a:cubicBezTo>
                <a:close/>
                <a:moveTo>
                  <a:pt x="8104" y="20514"/>
                </a:moveTo>
                <a:cubicBezTo>
                  <a:pt x="8222" y="20446"/>
                  <a:pt x="8333" y="20369"/>
                  <a:pt x="8437" y="20285"/>
                </a:cubicBezTo>
                <a:cubicBezTo>
                  <a:pt x="7626" y="19900"/>
                  <a:pt x="6153" y="17953"/>
                  <a:pt x="5246" y="13899"/>
                </a:cubicBezTo>
                <a:cubicBezTo>
                  <a:pt x="5223" y="13799"/>
                  <a:pt x="5123" y="13736"/>
                  <a:pt x="5024" y="13758"/>
                </a:cubicBezTo>
                <a:cubicBezTo>
                  <a:pt x="4924" y="13781"/>
                  <a:pt x="4861" y="13880"/>
                  <a:pt x="4884" y="13980"/>
                </a:cubicBezTo>
                <a:cubicBezTo>
                  <a:pt x="5735" y="17782"/>
                  <a:pt x="7106" y="19875"/>
                  <a:pt x="8104" y="20514"/>
                </a:cubicBezTo>
                <a:close/>
                <a:moveTo>
                  <a:pt x="9916" y="20770"/>
                </a:moveTo>
                <a:cubicBezTo>
                  <a:pt x="10058" y="20815"/>
                  <a:pt x="10205" y="20851"/>
                  <a:pt x="10358" y="20879"/>
                </a:cubicBezTo>
                <a:cubicBezTo>
                  <a:pt x="10833" y="20434"/>
                  <a:pt x="11299" y="19806"/>
                  <a:pt x="11733" y="19012"/>
                </a:cubicBezTo>
                <a:cubicBezTo>
                  <a:pt x="11783" y="18922"/>
                  <a:pt x="11749" y="18810"/>
                  <a:pt x="11660" y="18760"/>
                </a:cubicBezTo>
                <a:cubicBezTo>
                  <a:pt x="11569" y="18711"/>
                  <a:pt x="11457" y="18744"/>
                  <a:pt x="11408" y="18834"/>
                </a:cubicBezTo>
                <a:cubicBezTo>
                  <a:pt x="10936" y="19696"/>
                  <a:pt x="10425" y="20354"/>
                  <a:pt x="9916" y="20770"/>
                </a:cubicBezTo>
                <a:close/>
                <a:moveTo>
                  <a:pt x="11133" y="20947"/>
                </a:moveTo>
                <a:cubicBezTo>
                  <a:pt x="11303" y="20948"/>
                  <a:pt x="11477" y="20940"/>
                  <a:pt x="11652" y="20923"/>
                </a:cubicBezTo>
                <a:cubicBezTo>
                  <a:pt x="12722" y="19594"/>
                  <a:pt x="13633" y="17531"/>
                  <a:pt x="14275" y="14888"/>
                </a:cubicBezTo>
                <a:cubicBezTo>
                  <a:pt x="14299" y="14788"/>
                  <a:pt x="14238" y="14688"/>
                  <a:pt x="14139" y="14664"/>
                </a:cubicBezTo>
                <a:cubicBezTo>
                  <a:pt x="14039" y="14641"/>
                  <a:pt x="13939" y="14701"/>
                  <a:pt x="13914" y="14800"/>
                </a:cubicBezTo>
                <a:cubicBezTo>
                  <a:pt x="13246" y="17553"/>
                  <a:pt x="12263" y="19681"/>
                  <a:pt x="11133" y="20947"/>
                </a:cubicBezTo>
                <a:close/>
                <a:moveTo>
                  <a:pt x="12515" y="20775"/>
                </a:moveTo>
                <a:cubicBezTo>
                  <a:pt x="12611" y="20752"/>
                  <a:pt x="12707" y="20727"/>
                  <a:pt x="12803" y="20699"/>
                </a:cubicBezTo>
                <a:cubicBezTo>
                  <a:pt x="12801" y="20697"/>
                  <a:pt x="12798" y="20696"/>
                  <a:pt x="12796" y="20694"/>
                </a:cubicBezTo>
                <a:cubicBezTo>
                  <a:pt x="12711" y="20636"/>
                  <a:pt x="12596" y="20657"/>
                  <a:pt x="12538" y="20742"/>
                </a:cubicBezTo>
                <a:cubicBezTo>
                  <a:pt x="12531" y="20754"/>
                  <a:pt x="12523" y="20764"/>
                  <a:pt x="12515" y="20775"/>
                </a:cubicBezTo>
                <a:close/>
                <a:moveTo>
                  <a:pt x="13937" y="20255"/>
                </a:moveTo>
                <a:cubicBezTo>
                  <a:pt x="14136" y="20157"/>
                  <a:pt x="14332" y="20049"/>
                  <a:pt x="14523" y="19931"/>
                </a:cubicBezTo>
                <a:cubicBezTo>
                  <a:pt x="14921" y="19132"/>
                  <a:pt x="15281" y="18234"/>
                  <a:pt x="15599" y="17242"/>
                </a:cubicBezTo>
                <a:cubicBezTo>
                  <a:pt x="15630" y="17144"/>
                  <a:pt x="15576" y="17040"/>
                  <a:pt x="15479" y="17008"/>
                </a:cubicBezTo>
                <a:cubicBezTo>
                  <a:pt x="15381" y="16977"/>
                  <a:pt x="15276" y="17031"/>
                  <a:pt x="15245" y="17129"/>
                </a:cubicBezTo>
                <a:cubicBezTo>
                  <a:pt x="14866" y="18313"/>
                  <a:pt x="14427" y="19357"/>
                  <a:pt x="13937" y="20255"/>
                </a:cubicBezTo>
                <a:close/>
                <a:moveTo>
                  <a:pt x="11191" y="7521"/>
                </a:moveTo>
                <a:cubicBezTo>
                  <a:pt x="10477" y="8767"/>
                  <a:pt x="10002" y="10128"/>
                  <a:pt x="9781" y="11565"/>
                </a:cubicBezTo>
                <a:cubicBezTo>
                  <a:pt x="9524" y="13235"/>
                  <a:pt x="9164" y="14668"/>
                  <a:pt x="8710" y="15832"/>
                </a:cubicBezTo>
                <a:cubicBezTo>
                  <a:pt x="8255" y="14668"/>
                  <a:pt x="7895" y="13235"/>
                  <a:pt x="7638" y="11565"/>
                </a:cubicBezTo>
                <a:cubicBezTo>
                  <a:pt x="7365" y="9790"/>
                  <a:pt x="6715" y="8151"/>
                  <a:pt x="5705" y="6694"/>
                </a:cubicBezTo>
                <a:cubicBezTo>
                  <a:pt x="5647" y="6610"/>
                  <a:pt x="5531" y="6590"/>
                  <a:pt x="5447" y="6648"/>
                </a:cubicBezTo>
                <a:cubicBezTo>
                  <a:pt x="5363" y="6706"/>
                  <a:pt x="5343" y="6821"/>
                  <a:pt x="5401" y="6906"/>
                </a:cubicBezTo>
                <a:cubicBezTo>
                  <a:pt x="6377" y="8316"/>
                  <a:pt x="7007" y="9902"/>
                  <a:pt x="7271" y="11621"/>
                </a:cubicBezTo>
                <a:cubicBezTo>
                  <a:pt x="7565" y="13526"/>
                  <a:pt x="7991" y="15132"/>
                  <a:pt x="8539" y="16394"/>
                </a:cubicBezTo>
                <a:cubicBezTo>
                  <a:pt x="8569" y="16461"/>
                  <a:pt x="8636" y="16505"/>
                  <a:pt x="8710" y="16505"/>
                </a:cubicBezTo>
                <a:cubicBezTo>
                  <a:pt x="8783" y="16505"/>
                  <a:pt x="8850" y="16461"/>
                  <a:pt x="8880" y="16394"/>
                </a:cubicBezTo>
                <a:cubicBezTo>
                  <a:pt x="9428" y="15132"/>
                  <a:pt x="9855" y="13526"/>
                  <a:pt x="10148" y="11621"/>
                </a:cubicBezTo>
                <a:cubicBezTo>
                  <a:pt x="10362" y="10229"/>
                  <a:pt x="10822" y="8911"/>
                  <a:pt x="11513" y="7706"/>
                </a:cubicBezTo>
                <a:cubicBezTo>
                  <a:pt x="11564" y="7617"/>
                  <a:pt x="11533" y="7504"/>
                  <a:pt x="11444" y="7452"/>
                </a:cubicBezTo>
                <a:cubicBezTo>
                  <a:pt x="11356" y="7401"/>
                  <a:pt x="11242" y="7433"/>
                  <a:pt x="11191" y="7521"/>
                </a:cubicBezTo>
                <a:close/>
                <a:moveTo>
                  <a:pt x="8614" y="19748"/>
                </a:moveTo>
                <a:cubicBezTo>
                  <a:pt x="8643" y="19765"/>
                  <a:pt x="8676" y="19774"/>
                  <a:pt x="8710" y="19774"/>
                </a:cubicBezTo>
                <a:cubicBezTo>
                  <a:pt x="8743" y="19774"/>
                  <a:pt x="8775" y="19765"/>
                  <a:pt x="8805" y="19748"/>
                </a:cubicBezTo>
                <a:cubicBezTo>
                  <a:pt x="8825" y="19735"/>
                  <a:pt x="10842" y="18465"/>
                  <a:pt x="11879" y="12526"/>
                </a:cubicBezTo>
                <a:cubicBezTo>
                  <a:pt x="11897" y="12425"/>
                  <a:pt x="11829" y="12329"/>
                  <a:pt x="11728" y="12311"/>
                </a:cubicBezTo>
                <a:cubicBezTo>
                  <a:pt x="11626" y="12291"/>
                  <a:pt x="11531" y="12361"/>
                  <a:pt x="11514" y="12462"/>
                </a:cubicBezTo>
                <a:cubicBezTo>
                  <a:pt x="10726" y="16976"/>
                  <a:pt x="9313" y="18891"/>
                  <a:pt x="8715" y="19359"/>
                </a:cubicBezTo>
                <a:cubicBezTo>
                  <a:pt x="8310" y="19015"/>
                  <a:pt x="6643" y="17296"/>
                  <a:pt x="5804" y="11847"/>
                </a:cubicBezTo>
                <a:cubicBezTo>
                  <a:pt x="5610" y="10583"/>
                  <a:pt x="5183" y="9392"/>
                  <a:pt x="4536" y="8308"/>
                </a:cubicBezTo>
                <a:cubicBezTo>
                  <a:pt x="4484" y="8220"/>
                  <a:pt x="4370" y="8191"/>
                  <a:pt x="4282" y="8244"/>
                </a:cubicBezTo>
                <a:cubicBezTo>
                  <a:pt x="4194" y="8296"/>
                  <a:pt x="4165" y="8410"/>
                  <a:pt x="4218" y="8498"/>
                </a:cubicBezTo>
                <a:cubicBezTo>
                  <a:pt x="4840" y="9541"/>
                  <a:pt x="5250" y="10687"/>
                  <a:pt x="5438" y="11904"/>
                </a:cubicBezTo>
                <a:cubicBezTo>
                  <a:pt x="6433" y="18373"/>
                  <a:pt x="8592" y="19735"/>
                  <a:pt x="8614" y="19748"/>
                </a:cubicBezTo>
                <a:close/>
              </a:path>
            </a:pathLst>
          </a:custGeom>
          <a:solidFill>
            <a:srgbClr val="4A773C"/>
          </a:solidFill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89;p17">
            <a:extLst>
              <a:ext uri="{FF2B5EF4-FFF2-40B4-BE49-F238E27FC236}">
                <a16:creationId xmlns:a16="http://schemas.microsoft.com/office/drawing/2014/main" id="{F6988AE5-A578-1443-4A21-54407AE92D18}"/>
              </a:ext>
            </a:extLst>
          </p:cNvPr>
          <p:cNvSpPr/>
          <p:nvPr/>
        </p:nvSpPr>
        <p:spPr>
          <a:xfrm rot="1902223" flipH="1">
            <a:off x="-2479998" y="-151096"/>
            <a:ext cx="4832239" cy="4347278"/>
          </a:xfrm>
          <a:custGeom>
            <a:avLst/>
            <a:gdLst/>
            <a:ahLst/>
            <a:cxnLst/>
            <a:rect l="l" t="t" r="r" b="b"/>
            <a:pathLst>
              <a:path w="17462" h="20948" extrusionOk="0">
                <a:moveTo>
                  <a:pt x="17421" y="13226"/>
                </a:moveTo>
                <a:cubicBezTo>
                  <a:pt x="17369" y="12966"/>
                  <a:pt x="17312" y="12713"/>
                  <a:pt x="17252" y="12464"/>
                </a:cubicBezTo>
                <a:cubicBezTo>
                  <a:pt x="17234" y="12545"/>
                  <a:pt x="17219" y="12626"/>
                  <a:pt x="17206" y="12708"/>
                </a:cubicBezTo>
                <a:cubicBezTo>
                  <a:pt x="16816" y="15247"/>
                  <a:pt x="16212" y="17450"/>
                  <a:pt x="15432" y="19265"/>
                </a:cubicBezTo>
                <a:cubicBezTo>
                  <a:pt x="15667" y="19062"/>
                  <a:pt x="15889" y="18841"/>
                  <a:pt x="16096" y="18603"/>
                </a:cubicBezTo>
                <a:cubicBezTo>
                  <a:pt x="16667" y="17100"/>
                  <a:pt x="17128" y="15374"/>
                  <a:pt x="17462" y="13446"/>
                </a:cubicBezTo>
                <a:cubicBezTo>
                  <a:pt x="17449" y="13373"/>
                  <a:pt x="17436" y="13300"/>
                  <a:pt x="17421" y="13226"/>
                </a:cubicBezTo>
                <a:close/>
                <a:moveTo>
                  <a:pt x="16991" y="11483"/>
                </a:moveTo>
                <a:cubicBezTo>
                  <a:pt x="16940" y="11307"/>
                  <a:pt x="16888" y="11135"/>
                  <a:pt x="16833" y="10965"/>
                </a:cubicBezTo>
                <a:cubicBezTo>
                  <a:pt x="16566" y="11455"/>
                  <a:pt x="16378" y="11994"/>
                  <a:pt x="16290" y="12567"/>
                </a:cubicBezTo>
                <a:cubicBezTo>
                  <a:pt x="16087" y="13883"/>
                  <a:pt x="15824" y="15124"/>
                  <a:pt x="15507" y="16257"/>
                </a:cubicBezTo>
                <a:cubicBezTo>
                  <a:pt x="15479" y="16355"/>
                  <a:pt x="15537" y="16458"/>
                  <a:pt x="15635" y="16485"/>
                </a:cubicBezTo>
                <a:cubicBezTo>
                  <a:pt x="15734" y="16513"/>
                  <a:pt x="15837" y="16455"/>
                  <a:pt x="15864" y="16356"/>
                </a:cubicBezTo>
                <a:cubicBezTo>
                  <a:pt x="16185" y="15210"/>
                  <a:pt x="16452" y="13954"/>
                  <a:pt x="16656" y="12623"/>
                </a:cubicBezTo>
                <a:cubicBezTo>
                  <a:pt x="16718" y="12223"/>
                  <a:pt x="16832" y="11841"/>
                  <a:pt x="16991" y="11483"/>
                </a:cubicBezTo>
                <a:close/>
                <a:moveTo>
                  <a:pt x="16600" y="10279"/>
                </a:moveTo>
                <a:cubicBezTo>
                  <a:pt x="16548" y="10135"/>
                  <a:pt x="16495" y="9994"/>
                  <a:pt x="16442" y="9855"/>
                </a:cubicBezTo>
                <a:cubicBezTo>
                  <a:pt x="15897" y="10599"/>
                  <a:pt x="15519" y="11473"/>
                  <a:pt x="15373" y="12426"/>
                </a:cubicBezTo>
                <a:cubicBezTo>
                  <a:pt x="14893" y="15545"/>
                  <a:pt x="14057" y="18191"/>
                  <a:pt x="12956" y="20079"/>
                </a:cubicBezTo>
                <a:cubicBezTo>
                  <a:pt x="12905" y="20168"/>
                  <a:pt x="12935" y="20281"/>
                  <a:pt x="13024" y="20333"/>
                </a:cubicBezTo>
                <a:cubicBezTo>
                  <a:pt x="13112" y="20385"/>
                  <a:pt x="13226" y="20355"/>
                  <a:pt x="13277" y="20266"/>
                </a:cubicBezTo>
                <a:cubicBezTo>
                  <a:pt x="14401" y="18338"/>
                  <a:pt x="15253" y="15647"/>
                  <a:pt x="15740" y="12482"/>
                </a:cubicBezTo>
                <a:cubicBezTo>
                  <a:pt x="15864" y="11675"/>
                  <a:pt x="16165" y="10929"/>
                  <a:pt x="16600" y="10279"/>
                </a:cubicBezTo>
                <a:close/>
                <a:moveTo>
                  <a:pt x="16171" y="9191"/>
                </a:moveTo>
                <a:cubicBezTo>
                  <a:pt x="16115" y="9063"/>
                  <a:pt x="16060" y="8936"/>
                  <a:pt x="16003" y="8811"/>
                </a:cubicBezTo>
                <a:cubicBezTo>
                  <a:pt x="15182" y="9764"/>
                  <a:pt x="14615" y="10948"/>
                  <a:pt x="14411" y="12278"/>
                </a:cubicBezTo>
                <a:cubicBezTo>
                  <a:pt x="14342" y="12720"/>
                  <a:pt x="14265" y="13163"/>
                  <a:pt x="14180" y="13592"/>
                </a:cubicBezTo>
                <a:cubicBezTo>
                  <a:pt x="14160" y="13693"/>
                  <a:pt x="14226" y="13790"/>
                  <a:pt x="14326" y="13810"/>
                </a:cubicBezTo>
                <a:cubicBezTo>
                  <a:pt x="14338" y="13813"/>
                  <a:pt x="14350" y="13814"/>
                  <a:pt x="14362" y="13814"/>
                </a:cubicBezTo>
                <a:cubicBezTo>
                  <a:pt x="14449" y="13814"/>
                  <a:pt x="14527" y="13752"/>
                  <a:pt x="14544" y="13664"/>
                </a:cubicBezTo>
                <a:cubicBezTo>
                  <a:pt x="14630" y="13230"/>
                  <a:pt x="14708" y="12782"/>
                  <a:pt x="14777" y="12334"/>
                </a:cubicBezTo>
                <a:cubicBezTo>
                  <a:pt x="14961" y="11139"/>
                  <a:pt x="15456" y="10068"/>
                  <a:pt x="16171" y="9191"/>
                </a:cubicBezTo>
                <a:close/>
                <a:moveTo>
                  <a:pt x="15720" y="8218"/>
                </a:moveTo>
                <a:cubicBezTo>
                  <a:pt x="15661" y="8100"/>
                  <a:pt x="15602" y="7984"/>
                  <a:pt x="15542" y="7869"/>
                </a:cubicBezTo>
                <a:cubicBezTo>
                  <a:pt x="14456" y="9003"/>
                  <a:pt x="13704" y="10467"/>
                  <a:pt x="13448" y="12130"/>
                </a:cubicBezTo>
                <a:cubicBezTo>
                  <a:pt x="13102" y="14379"/>
                  <a:pt x="12545" y="16398"/>
                  <a:pt x="11837" y="17968"/>
                </a:cubicBezTo>
                <a:cubicBezTo>
                  <a:pt x="11795" y="18062"/>
                  <a:pt x="11837" y="18172"/>
                  <a:pt x="11930" y="18214"/>
                </a:cubicBezTo>
                <a:cubicBezTo>
                  <a:pt x="12024" y="18257"/>
                  <a:pt x="12134" y="18214"/>
                  <a:pt x="12175" y="18121"/>
                </a:cubicBezTo>
                <a:cubicBezTo>
                  <a:pt x="12907" y="16497"/>
                  <a:pt x="13458" y="14501"/>
                  <a:pt x="13815" y="12186"/>
                </a:cubicBezTo>
                <a:cubicBezTo>
                  <a:pt x="14051" y="10648"/>
                  <a:pt x="14734" y="9286"/>
                  <a:pt x="15720" y="8218"/>
                </a:cubicBezTo>
                <a:close/>
                <a:moveTo>
                  <a:pt x="15263" y="7359"/>
                </a:moveTo>
                <a:cubicBezTo>
                  <a:pt x="15199" y="7246"/>
                  <a:pt x="15135" y="7136"/>
                  <a:pt x="15070" y="7027"/>
                </a:cubicBezTo>
                <a:cubicBezTo>
                  <a:pt x="13750" y="8319"/>
                  <a:pt x="12832" y="10030"/>
                  <a:pt x="12531" y="11989"/>
                </a:cubicBezTo>
                <a:cubicBezTo>
                  <a:pt x="11720" y="17261"/>
                  <a:pt x="9957" y="19833"/>
                  <a:pt x="8992" y="20284"/>
                </a:cubicBezTo>
                <a:cubicBezTo>
                  <a:pt x="9097" y="20369"/>
                  <a:pt x="9208" y="20446"/>
                  <a:pt x="9327" y="20515"/>
                </a:cubicBezTo>
                <a:cubicBezTo>
                  <a:pt x="10508" y="19765"/>
                  <a:pt x="12132" y="17022"/>
                  <a:pt x="12898" y="12045"/>
                </a:cubicBezTo>
                <a:cubicBezTo>
                  <a:pt x="13181" y="10203"/>
                  <a:pt x="14035" y="8588"/>
                  <a:pt x="15263" y="7359"/>
                </a:cubicBezTo>
                <a:close/>
                <a:moveTo>
                  <a:pt x="14774" y="6545"/>
                </a:moveTo>
                <a:cubicBezTo>
                  <a:pt x="14706" y="6438"/>
                  <a:pt x="14637" y="6333"/>
                  <a:pt x="14569" y="6230"/>
                </a:cubicBezTo>
                <a:cubicBezTo>
                  <a:pt x="13257" y="7460"/>
                  <a:pt x="12280" y="9055"/>
                  <a:pt x="11811" y="10888"/>
                </a:cubicBezTo>
                <a:cubicBezTo>
                  <a:pt x="11785" y="10987"/>
                  <a:pt x="11845" y="11088"/>
                  <a:pt x="11944" y="11114"/>
                </a:cubicBezTo>
                <a:cubicBezTo>
                  <a:pt x="11960" y="11117"/>
                  <a:pt x="11975" y="11119"/>
                  <a:pt x="11991" y="11119"/>
                </a:cubicBezTo>
                <a:cubicBezTo>
                  <a:pt x="12073" y="11119"/>
                  <a:pt x="12149" y="11064"/>
                  <a:pt x="12170" y="10980"/>
                </a:cubicBezTo>
                <a:cubicBezTo>
                  <a:pt x="12616" y="9239"/>
                  <a:pt x="13537" y="7722"/>
                  <a:pt x="14774" y="6545"/>
                </a:cubicBezTo>
                <a:close/>
                <a:moveTo>
                  <a:pt x="14242" y="5756"/>
                </a:moveTo>
                <a:cubicBezTo>
                  <a:pt x="14169" y="5654"/>
                  <a:pt x="14095" y="5553"/>
                  <a:pt x="14022" y="5454"/>
                </a:cubicBezTo>
                <a:cubicBezTo>
                  <a:pt x="12289" y="7044"/>
                  <a:pt x="11082" y="9212"/>
                  <a:pt x="10698" y="11706"/>
                </a:cubicBezTo>
                <a:cubicBezTo>
                  <a:pt x="10162" y="15185"/>
                  <a:pt x="9276" y="17032"/>
                  <a:pt x="8710" y="17909"/>
                </a:cubicBezTo>
                <a:cubicBezTo>
                  <a:pt x="8143" y="17032"/>
                  <a:pt x="7257" y="15185"/>
                  <a:pt x="6721" y="11706"/>
                </a:cubicBezTo>
                <a:cubicBezTo>
                  <a:pt x="6338" y="9215"/>
                  <a:pt x="5133" y="7049"/>
                  <a:pt x="3404" y="5459"/>
                </a:cubicBezTo>
                <a:cubicBezTo>
                  <a:pt x="3331" y="5558"/>
                  <a:pt x="3257" y="5658"/>
                  <a:pt x="3184" y="5761"/>
                </a:cubicBezTo>
                <a:cubicBezTo>
                  <a:pt x="4836" y="7293"/>
                  <a:pt x="5986" y="9373"/>
                  <a:pt x="6354" y="11762"/>
                </a:cubicBezTo>
                <a:cubicBezTo>
                  <a:pt x="6952" y="15645"/>
                  <a:pt x="7992" y="17555"/>
                  <a:pt x="8558" y="18347"/>
                </a:cubicBezTo>
                <a:cubicBezTo>
                  <a:pt x="8593" y="18396"/>
                  <a:pt x="8650" y="18425"/>
                  <a:pt x="8710" y="18425"/>
                </a:cubicBezTo>
                <a:cubicBezTo>
                  <a:pt x="8770" y="18425"/>
                  <a:pt x="8826" y="18396"/>
                  <a:pt x="8860" y="18347"/>
                </a:cubicBezTo>
                <a:cubicBezTo>
                  <a:pt x="9427" y="17554"/>
                  <a:pt x="10467" y="15645"/>
                  <a:pt x="11065" y="11762"/>
                </a:cubicBezTo>
                <a:cubicBezTo>
                  <a:pt x="11433" y="9370"/>
                  <a:pt x="12586" y="7289"/>
                  <a:pt x="14242" y="5756"/>
                </a:cubicBezTo>
                <a:close/>
                <a:moveTo>
                  <a:pt x="13681" y="5012"/>
                </a:moveTo>
                <a:cubicBezTo>
                  <a:pt x="13603" y="4914"/>
                  <a:pt x="13525" y="4818"/>
                  <a:pt x="13447" y="4724"/>
                </a:cubicBezTo>
                <a:cubicBezTo>
                  <a:pt x="12796" y="5311"/>
                  <a:pt x="12209" y="5976"/>
                  <a:pt x="11701" y="6712"/>
                </a:cubicBezTo>
                <a:cubicBezTo>
                  <a:pt x="11643" y="6796"/>
                  <a:pt x="11664" y="6912"/>
                  <a:pt x="11749" y="6970"/>
                </a:cubicBezTo>
                <a:cubicBezTo>
                  <a:pt x="11781" y="6992"/>
                  <a:pt x="11818" y="7003"/>
                  <a:pt x="11854" y="7003"/>
                </a:cubicBezTo>
                <a:cubicBezTo>
                  <a:pt x="11913" y="7003"/>
                  <a:pt x="11971" y="6975"/>
                  <a:pt x="12007" y="6923"/>
                </a:cubicBezTo>
                <a:cubicBezTo>
                  <a:pt x="12494" y="6216"/>
                  <a:pt x="13057" y="5577"/>
                  <a:pt x="13681" y="5012"/>
                </a:cubicBezTo>
                <a:close/>
                <a:moveTo>
                  <a:pt x="13083" y="4299"/>
                </a:moveTo>
                <a:cubicBezTo>
                  <a:pt x="12999" y="4204"/>
                  <a:pt x="12916" y="4112"/>
                  <a:pt x="12833" y="4023"/>
                </a:cubicBezTo>
                <a:cubicBezTo>
                  <a:pt x="10763" y="5895"/>
                  <a:pt x="9320" y="8464"/>
                  <a:pt x="8864" y="11424"/>
                </a:cubicBezTo>
                <a:cubicBezTo>
                  <a:pt x="8817" y="11734"/>
                  <a:pt x="8765" y="12038"/>
                  <a:pt x="8710" y="12333"/>
                </a:cubicBezTo>
                <a:cubicBezTo>
                  <a:pt x="8654" y="12039"/>
                  <a:pt x="8602" y="11735"/>
                  <a:pt x="8555" y="11424"/>
                </a:cubicBezTo>
                <a:cubicBezTo>
                  <a:pt x="8465" y="10841"/>
                  <a:pt x="8335" y="10263"/>
                  <a:pt x="8168" y="9706"/>
                </a:cubicBezTo>
                <a:cubicBezTo>
                  <a:pt x="8139" y="9608"/>
                  <a:pt x="8036" y="9552"/>
                  <a:pt x="7937" y="9581"/>
                </a:cubicBezTo>
                <a:cubicBezTo>
                  <a:pt x="7839" y="9611"/>
                  <a:pt x="7784" y="9714"/>
                  <a:pt x="7813" y="9812"/>
                </a:cubicBezTo>
                <a:cubicBezTo>
                  <a:pt x="7974" y="10353"/>
                  <a:pt x="8101" y="10915"/>
                  <a:pt x="8188" y="11480"/>
                </a:cubicBezTo>
                <a:cubicBezTo>
                  <a:pt x="8287" y="12120"/>
                  <a:pt x="8401" y="12729"/>
                  <a:pt x="8529" y="13290"/>
                </a:cubicBezTo>
                <a:cubicBezTo>
                  <a:pt x="8548" y="13374"/>
                  <a:pt x="8623" y="13434"/>
                  <a:pt x="8710" y="13434"/>
                </a:cubicBezTo>
                <a:cubicBezTo>
                  <a:pt x="8796" y="13434"/>
                  <a:pt x="8871" y="13374"/>
                  <a:pt x="8890" y="13290"/>
                </a:cubicBezTo>
                <a:cubicBezTo>
                  <a:pt x="9019" y="12724"/>
                  <a:pt x="9134" y="12115"/>
                  <a:pt x="9231" y="11480"/>
                </a:cubicBezTo>
                <a:cubicBezTo>
                  <a:pt x="9673" y="8608"/>
                  <a:pt x="11074" y="6115"/>
                  <a:pt x="13083" y="4299"/>
                </a:cubicBezTo>
                <a:close/>
                <a:moveTo>
                  <a:pt x="12455" y="3625"/>
                </a:moveTo>
                <a:cubicBezTo>
                  <a:pt x="12366" y="3535"/>
                  <a:pt x="12279" y="3448"/>
                  <a:pt x="12193" y="3364"/>
                </a:cubicBezTo>
                <a:cubicBezTo>
                  <a:pt x="10681" y="4733"/>
                  <a:pt x="9474" y="6452"/>
                  <a:pt x="8710" y="8424"/>
                </a:cubicBezTo>
                <a:cubicBezTo>
                  <a:pt x="7946" y="6454"/>
                  <a:pt x="6741" y="4737"/>
                  <a:pt x="5232" y="3368"/>
                </a:cubicBezTo>
                <a:cubicBezTo>
                  <a:pt x="5146" y="3453"/>
                  <a:pt x="5058" y="3540"/>
                  <a:pt x="4969" y="3631"/>
                </a:cubicBezTo>
                <a:cubicBezTo>
                  <a:pt x="6561" y="5071"/>
                  <a:pt x="7805" y="6907"/>
                  <a:pt x="8534" y="9025"/>
                </a:cubicBezTo>
                <a:cubicBezTo>
                  <a:pt x="8560" y="9100"/>
                  <a:pt x="8630" y="9150"/>
                  <a:pt x="8710" y="9150"/>
                </a:cubicBezTo>
                <a:cubicBezTo>
                  <a:pt x="8788" y="9150"/>
                  <a:pt x="8859" y="9100"/>
                  <a:pt x="8885" y="9025"/>
                </a:cubicBezTo>
                <a:cubicBezTo>
                  <a:pt x="9615" y="6905"/>
                  <a:pt x="10861" y="5066"/>
                  <a:pt x="12455" y="3625"/>
                </a:cubicBezTo>
                <a:close/>
                <a:moveTo>
                  <a:pt x="11786" y="2979"/>
                </a:moveTo>
                <a:cubicBezTo>
                  <a:pt x="11692" y="2893"/>
                  <a:pt x="11600" y="2810"/>
                  <a:pt x="11510" y="2731"/>
                </a:cubicBezTo>
                <a:cubicBezTo>
                  <a:pt x="10408" y="3739"/>
                  <a:pt x="9457" y="4925"/>
                  <a:pt x="8706" y="6262"/>
                </a:cubicBezTo>
                <a:cubicBezTo>
                  <a:pt x="8656" y="6351"/>
                  <a:pt x="8688" y="6464"/>
                  <a:pt x="8777" y="6514"/>
                </a:cubicBezTo>
                <a:cubicBezTo>
                  <a:pt x="8806" y="6530"/>
                  <a:pt x="8837" y="6538"/>
                  <a:pt x="8868" y="6538"/>
                </a:cubicBezTo>
                <a:cubicBezTo>
                  <a:pt x="8933" y="6538"/>
                  <a:pt x="8996" y="6504"/>
                  <a:pt x="9030" y="6443"/>
                </a:cubicBezTo>
                <a:cubicBezTo>
                  <a:pt x="9767" y="5131"/>
                  <a:pt x="10702" y="3967"/>
                  <a:pt x="11786" y="2979"/>
                </a:cubicBezTo>
                <a:close/>
                <a:moveTo>
                  <a:pt x="11079" y="2362"/>
                </a:moveTo>
                <a:cubicBezTo>
                  <a:pt x="10978" y="2278"/>
                  <a:pt x="10882" y="2200"/>
                  <a:pt x="10791" y="2128"/>
                </a:cubicBezTo>
                <a:cubicBezTo>
                  <a:pt x="10023" y="2842"/>
                  <a:pt x="9323" y="3640"/>
                  <a:pt x="8710" y="4517"/>
                </a:cubicBezTo>
                <a:cubicBezTo>
                  <a:pt x="8471" y="4177"/>
                  <a:pt x="8217" y="3843"/>
                  <a:pt x="7951" y="3523"/>
                </a:cubicBezTo>
                <a:cubicBezTo>
                  <a:pt x="7886" y="3445"/>
                  <a:pt x="7769" y="3434"/>
                  <a:pt x="7690" y="3499"/>
                </a:cubicBezTo>
                <a:cubicBezTo>
                  <a:pt x="7611" y="3564"/>
                  <a:pt x="7600" y="3682"/>
                  <a:pt x="7666" y="3760"/>
                </a:cubicBezTo>
                <a:cubicBezTo>
                  <a:pt x="7982" y="4141"/>
                  <a:pt x="8281" y="4540"/>
                  <a:pt x="8556" y="4948"/>
                </a:cubicBezTo>
                <a:cubicBezTo>
                  <a:pt x="8590" y="4999"/>
                  <a:pt x="8648" y="5029"/>
                  <a:pt x="8710" y="5029"/>
                </a:cubicBezTo>
                <a:cubicBezTo>
                  <a:pt x="8771" y="5029"/>
                  <a:pt x="8829" y="4999"/>
                  <a:pt x="8863" y="4948"/>
                </a:cubicBezTo>
                <a:cubicBezTo>
                  <a:pt x="9507" y="3993"/>
                  <a:pt x="10252" y="3128"/>
                  <a:pt x="11079" y="2362"/>
                </a:cubicBezTo>
                <a:close/>
                <a:moveTo>
                  <a:pt x="9683" y="1126"/>
                </a:moveTo>
                <a:cubicBezTo>
                  <a:pt x="9602" y="1027"/>
                  <a:pt x="9527" y="928"/>
                  <a:pt x="9459" y="830"/>
                </a:cubicBezTo>
                <a:cubicBezTo>
                  <a:pt x="9201" y="1071"/>
                  <a:pt x="8951" y="1320"/>
                  <a:pt x="8710" y="1579"/>
                </a:cubicBezTo>
                <a:cubicBezTo>
                  <a:pt x="8470" y="1322"/>
                  <a:pt x="8222" y="1075"/>
                  <a:pt x="7967" y="836"/>
                </a:cubicBezTo>
                <a:cubicBezTo>
                  <a:pt x="7898" y="935"/>
                  <a:pt x="7823" y="1034"/>
                  <a:pt x="7741" y="1132"/>
                </a:cubicBezTo>
                <a:cubicBezTo>
                  <a:pt x="8028" y="1403"/>
                  <a:pt x="8305" y="1685"/>
                  <a:pt x="8572" y="1978"/>
                </a:cubicBezTo>
                <a:cubicBezTo>
                  <a:pt x="8607" y="2016"/>
                  <a:pt x="8658" y="2038"/>
                  <a:pt x="8710" y="2038"/>
                </a:cubicBezTo>
                <a:cubicBezTo>
                  <a:pt x="8762" y="2038"/>
                  <a:pt x="8811" y="2016"/>
                  <a:pt x="8846" y="1978"/>
                </a:cubicBezTo>
                <a:cubicBezTo>
                  <a:pt x="9115" y="1683"/>
                  <a:pt x="9395" y="1399"/>
                  <a:pt x="9683" y="1126"/>
                </a:cubicBezTo>
                <a:close/>
                <a:moveTo>
                  <a:pt x="9161" y="345"/>
                </a:moveTo>
                <a:cubicBezTo>
                  <a:pt x="9096" y="225"/>
                  <a:pt x="9040" y="109"/>
                  <a:pt x="8991" y="0"/>
                </a:cubicBezTo>
                <a:cubicBezTo>
                  <a:pt x="8896" y="85"/>
                  <a:pt x="8802" y="170"/>
                  <a:pt x="8710" y="259"/>
                </a:cubicBezTo>
                <a:cubicBezTo>
                  <a:pt x="8620" y="173"/>
                  <a:pt x="8527" y="90"/>
                  <a:pt x="8435" y="7"/>
                </a:cubicBezTo>
                <a:cubicBezTo>
                  <a:pt x="8387" y="116"/>
                  <a:pt x="8330" y="231"/>
                  <a:pt x="8266" y="351"/>
                </a:cubicBezTo>
                <a:cubicBezTo>
                  <a:pt x="8372" y="449"/>
                  <a:pt x="8476" y="549"/>
                  <a:pt x="8580" y="649"/>
                </a:cubicBezTo>
                <a:cubicBezTo>
                  <a:pt x="8616" y="685"/>
                  <a:pt x="8663" y="703"/>
                  <a:pt x="8710" y="703"/>
                </a:cubicBezTo>
                <a:cubicBezTo>
                  <a:pt x="8757" y="703"/>
                  <a:pt x="8803" y="685"/>
                  <a:pt x="8840" y="649"/>
                </a:cubicBezTo>
                <a:cubicBezTo>
                  <a:pt x="8945" y="546"/>
                  <a:pt x="9052" y="445"/>
                  <a:pt x="9161" y="345"/>
                </a:cubicBezTo>
                <a:close/>
                <a:moveTo>
                  <a:pt x="7362" y="1537"/>
                </a:moveTo>
                <a:cubicBezTo>
                  <a:pt x="7273" y="1621"/>
                  <a:pt x="7178" y="1703"/>
                  <a:pt x="7078" y="1782"/>
                </a:cubicBezTo>
                <a:cubicBezTo>
                  <a:pt x="7606" y="2281"/>
                  <a:pt x="8103" y="2818"/>
                  <a:pt x="8565" y="3395"/>
                </a:cubicBezTo>
                <a:cubicBezTo>
                  <a:pt x="8600" y="3439"/>
                  <a:pt x="8653" y="3464"/>
                  <a:pt x="8710" y="3464"/>
                </a:cubicBezTo>
                <a:cubicBezTo>
                  <a:pt x="8766" y="3464"/>
                  <a:pt x="8819" y="3439"/>
                  <a:pt x="8855" y="3395"/>
                </a:cubicBezTo>
                <a:cubicBezTo>
                  <a:pt x="9205" y="2957"/>
                  <a:pt x="9583" y="2533"/>
                  <a:pt x="9979" y="2133"/>
                </a:cubicBezTo>
                <a:cubicBezTo>
                  <a:pt x="10051" y="2061"/>
                  <a:pt x="10051" y="1943"/>
                  <a:pt x="9978" y="1871"/>
                </a:cubicBezTo>
                <a:cubicBezTo>
                  <a:pt x="9905" y="1798"/>
                  <a:pt x="9788" y="1799"/>
                  <a:pt x="9716" y="1872"/>
                </a:cubicBezTo>
                <a:cubicBezTo>
                  <a:pt x="9365" y="2226"/>
                  <a:pt x="9027" y="2600"/>
                  <a:pt x="8710" y="2985"/>
                </a:cubicBezTo>
                <a:cubicBezTo>
                  <a:pt x="8287" y="2472"/>
                  <a:pt x="7837" y="1989"/>
                  <a:pt x="7362" y="1537"/>
                </a:cubicBezTo>
                <a:close/>
                <a:moveTo>
                  <a:pt x="6636" y="2130"/>
                </a:moveTo>
                <a:cubicBezTo>
                  <a:pt x="6545" y="2203"/>
                  <a:pt x="6448" y="2281"/>
                  <a:pt x="6345" y="2366"/>
                </a:cubicBezTo>
                <a:cubicBezTo>
                  <a:pt x="6518" y="2526"/>
                  <a:pt x="6687" y="2691"/>
                  <a:pt x="6853" y="2861"/>
                </a:cubicBezTo>
                <a:cubicBezTo>
                  <a:pt x="6925" y="2934"/>
                  <a:pt x="7043" y="2935"/>
                  <a:pt x="7115" y="2863"/>
                </a:cubicBezTo>
                <a:cubicBezTo>
                  <a:pt x="7189" y="2792"/>
                  <a:pt x="7190" y="2674"/>
                  <a:pt x="7118" y="2601"/>
                </a:cubicBezTo>
                <a:cubicBezTo>
                  <a:pt x="6960" y="2440"/>
                  <a:pt x="6800" y="2283"/>
                  <a:pt x="6636" y="2130"/>
                </a:cubicBezTo>
                <a:close/>
                <a:moveTo>
                  <a:pt x="5906" y="2742"/>
                </a:moveTo>
                <a:cubicBezTo>
                  <a:pt x="5816" y="2821"/>
                  <a:pt x="5724" y="2905"/>
                  <a:pt x="5629" y="2992"/>
                </a:cubicBezTo>
                <a:cubicBezTo>
                  <a:pt x="6573" y="3846"/>
                  <a:pt x="7404" y="4830"/>
                  <a:pt x="8085" y="5928"/>
                </a:cubicBezTo>
                <a:cubicBezTo>
                  <a:pt x="8139" y="6015"/>
                  <a:pt x="8253" y="6042"/>
                  <a:pt x="8340" y="5988"/>
                </a:cubicBezTo>
                <a:cubicBezTo>
                  <a:pt x="8427" y="5934"/>
                  <a:pt x="8454" y="5820"/>
                  <a:pt x="8400" y="5733"/>
                </a:cubicBezTo>
                <a:cubicBezTo>
                  <a:pt x="7707" y="4615"/>
                  <a:pt x="6864" y="3613"/>
                  <a:pt x="5906" y="2742"/>
                </a:cubicBezTo>
                <a:close/>
                <a:moveTo>
                  <a:pt x="4591" y="4029"/>
                </a:moveTo>
                <a:cubicBezTo>
                  <a:pt x="4508" y="4119"/>
                  <a:pt x="4425" y="4211"/>
                  <a:pt x="4341" y="4305"/>
                </a:cubicBezTo>
                <a:cubicBezTo>
                  <a:pt x="5627" y="5467"/>
                  <a:pt x="6670" y="6911"/>
                  <a:pt x="7369" y="8574"/>
                </a:cubicBezTo>
                <a:cubicBezTo>
                  <a:pt x="7409" y="8668"/>
                  <a:pt x="7517" y="8712"/>
                  <a:pt x="7612" y="8673"/>
                </a:cubicBezTo>
                <a:cubicBezTo>
                  <a:pt x="7706" y="8633"/>
                  <a:pt x="7751" y="8524"/>
                  <a:pt x="7711" y="8430"/>
                </a:cubicBezTo>
                <a:cubicBezTo>
                  <a:pt x="6990" y="6716"/>
                  <a:pt x="5916" y="5227"/>
                  <a:pt x="4591" y="4029"/>
                </a:cubicBezTo>
                <a:close/>
                <a:moveTo>
                  <a:pt x="3980" y="4727"/>
                </a:moveTo>
                <a:cubicBezTo>
                  <a:pt x="3902" y="4821"/>
                  <a:pt x="3824" y="4917"/>
                  <a:pt x="3746" y="5015"/>
                </a:cubicBezTo>
                <a:cubicBezTo>
                  <a:pt x="4027" y="5271"/>
                  <a:pt x="4296" y="5542"/>
                  <a:pt x="4551" y="5828"/>
                </a:cubicBezTo>
                <a:cubicBezTo>
                  <a:pt x="4620" y="5905"/>
                  <a:pt x="4737" y="5911"/>
                  <a:pt x="4814" y="5843"/>
                </a:cubicBezTo>
                <a:cubicBezTo>
                  <a:pt x="4890" y="5775"/>
                  <a:pt x="4897" y="5657"/>
                  <a:pt x="4828" y="5581"/>
                </a:cubicBezTo>
                <a:cubicBezTo>
                  <a:pt x="4560" y="5280"/>
                  <a:pt x="4277" y="4995"/>
                  <a:pt x="3980" y="4727"/>
                </a:cubicBezTo>
                <a:close/>
                <a:moveTo>
                  <a:pt x="2864" y="6225"/>
                </a:moveTo>
                <a:cubicBezTo>
                  <a:pt x="2795" y="6328"/>
                  <a:pt x="2726" y="6434"/>
                  <a:pt x="2658" y="6541"/>
                </a:cubicBezTo>
                <a:cubicBezTo>
                  <a:pt x="2962" y="6831"/>
                  <a:pt x="3248" y="7144"/>
                  <a:pt x="3514" y="7479"/>
                </a:cubicBezTo>
                <a:cubicBezTo>
                  <a:pt x="3577" y="7558"/>
                  <a:pt x="3694" y="7572"/>
                  <a:pt x="3774" y="7508"/>
                </a:cubicBezTo>
                <a:cubicBezTo>
                  <a:pt x="3855" y="7445"/>
                  <a:pt x="3868" y="7328"/>
                  <a:pt x="3804" y="7248"/>
                </a:cubicBezTo>
                <a:cubicBezTo>
                  <a:pt x="3513" y="6881"/>
                  <a:pt x="3199" y="6540"/>
                  <a:pt x="2864" y="6225"/>
                </a:cubicBezTo>
                <a:close/>
                <a:moveTo>
                  <a:pt x="2356" y="7033"/>
                </a:moveTo>
                <a:cubicBezTo>
                  <a:pt x="2291" y="7141"/>
                  <a:pt x="2228" y="7251"/>
                  <a:pt x="2164" y="7363"/>
                </a:cubicBezTo>
                <a:cubicBezTo>
                  <a:pt x="3388" y="8593"/>
                  <a:pt x="4238" y="10206"/>
                  <a:pt x="4521" y="12045"/>
                </a:cubicBezTo>
                <a:cubicBezTo>
                  <a:pt x="4556" y="12270"/>
                  <a:pt x="4592" y="12489"/>
                  <a:pt x="4630" y="12705"/>
                </a:cubicBezTo>
                <a:cubicBezTo>
                  <a:pt x="4648" y="12805"/>
                  <a:pt x="4744" y="12874"/>
                  <a:pt x="4845" y="12855"/>
                </a:cubicBezTo>
                <a:cubicBezTo>
                  <a:pt x="4945" y="12838"/>
                  <a:pt x="5013" y="12741"/>
                  <a:pt x="4995" y="12641"/>
                </a:cubicBezTo>
                <a:cubicBezTo>
                  <a:pt x="4958" y="12428"/>
                  <a:pt x="4922" y="12211"/>
                  <a:pt x="4888" y="11989"/>
                </a:cubicBezTo>
                <a:cubicBezTo>
                  <a:pt x="4587" y="10034"/>
                  <a:pt x="3672" y="8324"/>
                  <a:pt x="2356" y="7033"/>
                </a:cubicBezTo>
                <a:close/>
                <a:moveTo>
                  <a:pt x="1886" y="7873"/>
                </a:moveTo>
                <a:cubicBezTo>
                  <a:pt x="1825" y="7989"/>
                  <a:pt x="1765" y="8108"/>
                  <a:pt x="1705" y="8228"/>
                </a:cubicBezTo>
                <a:cubicBezTo>
                  <a:pt x="2688" y="9294"/>
                  <a:pt x="3368" y="10652"/>
                  <a:pt x="3604" y="12186"/>
                </a:cubicBezTo>
                <a:cubicBezTo>
                  <a:pt x="4313" y="16789"/>
                  <a:pt x="5694" y="19618"/>
                  <a:pt x="7064" y="20880"/>
                </a:cubicBezTo>
                <a:cubicBezTo>
                  <a:pt x="7219" y="20852"/>
                  <a:pt x="7368" y="20816"/>
                  <a:pt x="7511" y="20771"/>
                </a:cubicBezTo>
                <a:cubicBezTo>
                  <a:pt x="6139" y="19646"/>
                  <a:pt x="4674" y="16694"/>
                  <a:pt x="3971" y="12130"/>
                </a:cubicBezTo>
                <a:cubicBezTo>
                  <a:pt x="3716" y="10471"/>
                  <a:pt x="2967" y="9007"/>
                  <a:pt x="1886" y="7873"/>
                </a:cubicBezTo>
                <a:close/>
                <a:moveTo>
                  <a:pt x="1423" y="8820"/>
                </a:moveTo>
                <a:cubicBezTo>
                  <a:pt x="1367" y="8943"/>
                  <a:pt x="1311" y="9069"/>
                  <a:pt x="1257" y="9196"/>
                </a:cubicBezTo>
                <a:cubicBezTo>
                  <a:pt x="1968" y="10072"/>
                  <a:pt x="2458" y="11142"/>
                  <a:pt x="2642" y="12334"/>
                </a:cubicBezTo>
                <a:cubicBezTo>
                  <a:pt x="3181" y="15834"/>
                  <a:pt x="4202" y="18767"/>
                  <a:pt x="5519" y="20592"/>
                </a:cubicBezTo>
                <a:cubicBezTo>
                  <a:pt x="5555" y="20643"/>
                  <a:pt x="5612" y="20669"/>
                  <a:pt x="5670" y="20669"/>
                </a:cubicBezTo>
                <a:cubicBezTo>
                  <a:pt x="5707" y="20669"/>
                  <a:pt x="5745" y="20658"/>
                  <a:pt x="5778" y="20634"/>
                </a:cubicBezTo>
                <a:cubicBezTo>
                  <a:pt x="5861" y="20574"/>
                  <a:pt x="5880" y="20458"/>
                  <a:pt x="5820" y="20375"/>
                </a:cubicBezTo>
                <a:cubicBezTo>
                  <a:pt x="4537" y="18597"/>
                  <a:pt x="3538" y="15721"/>
                  <a:pt x="3008" y="12278"/>
                </a:cubicBezTo>
                <a:cubicBezTo>
                  <a:pt x="2805" y="10952"/>
                  <a:pt x="2239" y="9771"/>
                  <a:pt x="1423" y="8820"/>
                </a:cubicBezTo>
                <a:close/>
                <a:moveTo>
                  <a:pt x="983" y="9867"/>
                </a:moveTo>
                <a:cubicBezTo>
                  <a:pt x="930" y="10005"/>
                  <a:pt x="878" y="10145"/>
                  <a:pt x="827" y="10287"/>
                </a:cubicBezTo>
                <a:cubicBezTo>
                  <a:pt x="1257" y="10936"/>
                  <a:pt x="1556" y="11679"/>
                  <a:pt x="1679" y="12482"/>
                </a:cubicBezTo>
                <a:cubicBezTo>
                  <a:pt x="1766" y="13043"/>
                  <a:pt x="1864" y="13595"/>
                  <a:pt x="1973" y="14124"/>
                </a:cubicBezTo>
                <a:cubicBezTo>
                  <a:pt x="1993" y="14225"/>
                  <a:pt x="2091" y="14290"/>
                  <a:pt x="2192" y="14269"/>
                </a:cubicBezTo>
                <a:cubicBezTo>
                  <a:pt x="2292" y="14248"/>
                  <a:pt x="2357" y="14150"/>
                  <a:pt x="2336" y="14049"/>
                </a:cubicBezTo>
                <a:cubicBezTo>
                  <a:pt x="2229" y="13527"/>
                  <a:pt x="2131" y="12980"/>
                  <a:pt x="2046" y="12426"/>
                </a:cubicBezTo>
                <a:cubicBezTo>
                  <a:pt x="1900" y="11478"/>
                  <a:pt x="1525" y="10608"/>
                  <a:pt x="983" y="9867"/>
                </a:cubicBezTo>
                <a:close/>
                <a:moveTo>
                  <a:pt x="592" y="10976"/>
                </a:moveTo>
                <a:cubicBezTo>
                  <a:pt x="538" y="11147"/>
                  <a:pt x="485" y="11320"/>
                  <a:pt x="434" y="11496"/>
                </a:cubicBezTo>
                <a:cubicBezTo>
                  <a:pt x="589" y="11850"/>
                  <a:pt x="702" y="12228"/>
                  <a:pt x="762" y="12623"/>
                </a:cubicBezTo>
                <a:cubicBezTo>
                  <a:pt x="1107" y="14860"/>
                  <a:pt x="1617" y="16849"/>
                  <a:pt x="2280" y="18537"/>
                </a:cubicBezTo>
                <a:cubicBezTo>
                  <a:pt x="2318" y="18632"/>
                  <a:pt x="2426" y="18679"/>
                  <a:pt x="2521" y="18642"/>
                </a:cubicBezTo>
                <a:cubicBezTo>
                  <a:pt x="2616" y="18605"/>
                  <a:pt x="2663" y="18497"/>
                  <a:pt x="2626" y="18401"/>
                </a:cubicBezTo>
                <a:cubicBezTo>
                  <a:pt x="1973" y="16739"/>
                  <a:pt x="1469" y="14776"/>
                  <a:pt x="1130" y="12567"/>
                </a:cubicBezTo>
                <a:cubicBezTo>
                  <a:pt x="1042" y="11998"/>
                  <a:pt x="856" y="11463"/>
                  <a:pt x="592" y="10976"/>
                </a:cubicBezTo>
                <a:close/>
                <a:moveTo>
                  <a:pt x="172" y="12486"/>
                </a:moveTo>
                <a:cubicBezTo>
                  <a:pt x="114" y="12728"/>
                  <a:pt x="59" y="12974"/>
                  <a:pt x="8" y="13226"/>
                </a:cubicBezTo>
                <a:cubicBezTo>
                  <a:pt x="5" y="13240"/>
                  <a:pt x="3" y="13253"/>
                  <a:pt x="0" y="13267"/>
                </a:cubicBezTo>
                <a:cubicBezTo>
                  <a:pt x="7" y="13458"/>
                  <a:pt x="17" y="13647"/>
                  <a:pt x="29" y="13835"/>
                </a:cubicBezTo>
                <a:cubicBezTo>
                  <a:pt x="354" y="15597"/>
                  <a:pt x="787" y="17186"/>
                  <a:pt x="1316" y="18582"/>
                </a:cubicBezTo>
                <a:cubicBezTo>
                  <a:pt x="1522" y="18822"/>
                  <a:pt x="1745" y="19045"/>
                  <a:pt x="1981" y="19251"/>
                </a:cubicBezTo>
                <a:cubicBezTo>
                  <a:pt x="1204" y="17438"/>
                  <a:pt x="602" y="15240"/>
                  <a:pt x="213" y="12708"/>
                </a:cubicBezTo>
                <a:cubicBezTo>
                  <a:pt x="201" y="12633"/>
                  <a:pt x="188" y="12559"/>
                  <a:pt x="172" y="12486"/>
                </a:cubicBezTo>
                <a:close/>
                <a:moveTo>
                  <a:pt x="2893" y="19923"/>
                </a:moveTo>
                <a:cubicBezTo>
                  <a:pt x="3085" y="20042"/>
                  <a:pt x="3282" y="20151"/>
                  <a:pt x="3482" y="20250"/>
                </a:cubicBezTo>
                <a:cubicBezTo>
                  <a:pt x="3371" y="20047"/>
                  <a:pt x="3262" y="19836"/>
                  <a:pt x="3156" y="19617"/>
                </a:cubicBezTo>
                <a:cubicBezTo>
                  <a:pt x="3112" y="19525"/>
                  <a:pt x="3001" y="19487"/>
                  <a:pt x="2908" y="19531"/>
                </a:cubicBezTo>
                <a:cubicBezTo>
                  <a:pt x="2816" y="19576"/>
                  <a:pt x="2777" y="19687"/>
                  <a:pt x="2822" y="19779"/>
                </a:cubicBezTo>
                <a:cubicBezTo>
                  <a:pt x="2846" y="19827"/>
                  <a:pt x="2869" y="19875"/>
                  <a:pt x="2893" y="19923"/>
                </a:cubicBezTo>
                <a:close/>
                <a:moveTo>
                  <a:pt x="4339" y="20607"/>
                </a:moveTo>
                <a:cubicBezTo>
                  <a:pt x="4531" y="20673"/>
                  <a:pt x="4723" y="20729"/>
                  <a:pt x="4914" y="20775"/>
                </a:cubicBezTo>
                <a:cubicBezTo>
                  <a:pt x="3970" y="19416"/>
                  <a:pt x="3174" y="17530"/>
                  <a:pt x="2600" y="15214"/>
                </a:cubicBezTo>
                <a:cubicBezTo>
                  <a:pt x="2575" y="15114"/>
                  <a:pt x="2475" y="15053"/>
                  <a:pt x="2374" y="15078"/>
                </a:cubicBezTo>
                <a:cubicBezTo>
                  <a:pt x="2275" y="15103"/>
                  <a:pt x="2215" y="15203"/>
                  <a:pt x="2239" y="15303"/>
                </a:cubicBezTo>
                <a:cubicBezTo>
                  <a:pt x="2776" y="17468"/>
                  <a:pt x="3491" y="19254"/>
                  <a:pt x="4339" y="20607"/>
                </a:cubicBezTo>
                <a:close/>
                <a:moveTo>
                  <a:pt x="8104" y="20514"/>
                </a:moveTo>
                <a:cubicBezTo>
                  <a:pt x="8222" y="20446"/>
                  <a:pt x="8333" y="20369"/>
                  <a:pt x="8437" y="20285"/>
                </a:cubicBezTo>
                <a:cubicBezTo>
                  <a:pt x="7626" y="19900"/>
                  <a:pt x="6153" y="17953"/>
                  <a:pt x="5246" y="13899"/>
                </a:cubicBezTo>
                <a:cubicBezTo>
                  <a:pt x="5223" y="13799"/>
                  <a:pt x="5123" y="13736"/>
                  <a:pt x="5024" y="13758"/>
                </a:cubicBezTo>
                <a:cubicBezTo>
                  <a:pt x="4924" y="13781"/>
                  <a:pt x="4861" y="13880"/>
                  <a:pt x="4884" y="13980"/>
                </a:cubicBezTo>
                <a:cubicBezTo>
                  <a:pt x="5735" y="17782"/>
                  <a:pt x="7106" y="19875"/>
                  <a:pt x="8104" y="20514"/>
                </a:cubicBezTo>
                <a:close/>
                <a:moveTo>
                  <a:pt x="9916" y="20770"/>
                </a:moveTo>
                <a:cubicBezTo>
                  <a:pt x="10058" y="20815"/>
                  <a:pt x="10205" y="20851"/>
                  <a:pt x="10358" y="20879"/>
                </a:cubicBezTo>
                <a:cubicBezTo>
                  <a:pt x="10833" y="20434"/>
                  <a:pt x="11299" y="19806"/>
                  <a:pt x="11733" y="19012"/>
                </a:cubicBezTo>
                <a:cubicBezTo>
                  <a:pt x="11783" y="18922"/>
                  <a:pt x="11749" y="18810"/>
                  <a:pt x="11660" y="18760"/>
                </a:cubicBezTo>
                <a:cubicBezTo>
                  <a:pt x="11569" y="18711"/>
                  <a:pt x="11457" y="18744"/>
                  <a:pt x="11408" y="18834"/>
                </a:cubicBezTo>
                <a:cubicBezTo>
                  <a:pt x="10936" y="19696"/>
                  <a:pt x="10425" y="20354"/>
                  <a:pt x="9916" y="20770"/>
                </a:cubicBezTo>
                <a:close/>
                <a:moveTo>
                  <a:pt x="11133" y="20947"/>
                </a:moveTo>
                <a:cubicBezTo>
                  <a:pt x="11303" y="20948"/>
                  <a:pt x="11477" y="20940"/>
                  <a:pt x="11652" y="20923"/>
                </a:cubicBezTo>
                <a:cubicBezTo>
                  <a:pt x="12722" y="19594"/>
                  <a:pt x="13633" y="17531"/>
                  <a:pt x="14275" y="14888"/>
                </a:cubicBezTo>
                <a:cubicBezTo>
                  <a:pt x="14299" y="14788"/>
                  <a:pt x="14238" y="14688"/>
                  <a:pt x="14139" y="14664"/>
                </a:cubicBezTo>
                <a:cubicBezTo>
                  <a:pt x="14039" y="14641"/>
                  <a:pt x="13939" y="14701"/>
                  <a:pt x="13914" y="14800"/>
                </a:cubicBezTo>
                <a:cubicBezTo>
                  <a:pt x="13246" y="17553"/>
                  <a:pt x="12263" y="19681"/>
                  <a:pt x="11133" y="20947"/>
                </a:cubicBezTo>
                <a:close/>
                <a:moveTo>
                  <a:pt x="12515" y="20775"/>
                </a:moveTo>
                <a:cubicBezTo>
                  <a:pt x="12611" y="20752"/>
                  <a:pt x="12707" y="20727"/>
                  <a:pt x="12803" y="20699"/>
                </a:cubicBezTo>
                <a:cubicBezTo>
                  <a:pt x="12801" y="20697"/>
                  <a:pt x="12798" y="20696"/>
                  <a:pt x="12796" y="20694"/>
                </a:cubicBezTo>
                <a:cubicBezTo>
                  <a:pt x="12711" y="20636"/>
                  <a:pt x="12596" y="20657"/>
                  <a:pt x="12538" y="20742"/>
                </a:cubicBezTo>
                <a:cubicBezTo>
                  <a:pt x="12531" y="20754"/>
                  <a:pt x="12523" y="20764"/>
                  <a:pt x="12515" y="20775"/>
                </a:cubicBezTo>
                <a:close/>
                <a:moveTo>
                  <a:pt x="13937" y="20255"/>
                </a:moveTo>
                <a:cubicBezTo>
                  <a:pt x="14136" y="20157"/>
                  <a:pt x="14332" y="20049"/>
                  <a:pt x="14523" y="19931"/>
                </a:cubicBezTo>
                <a:cubicBezTo>
                  <a:pt x="14921" y="19132"/>
                  <a:pt x="15281" y="18234"/>
                  <a:pt x="15599" y="17242"/>
                </a:cubicBezTo>
                <a:cubicBezTo>
                  <a:pt x="15630" y="17144"/>
                  <a:pt x="15576" y="17040"/>
                  <a:pt x="15479" y="17008"/>
                </a:cubicBezTo>
                <a:cubicBezTo>
                  <a:pt x="15381" y="16977"/>
                  <a:pt x="15276" y="17031"/>
                  <a:pt x="15245" y="17129"/>
                </a:cubicBezTo>
                <a:cubicBezTo>
                  <a:pt x="14866" y="18313"/>
                  <a:pt x="14427" y="19357"/>
                  <a:pt x="13937" y="20255"/>
                </a:cubicBezTo>
                <a:close/>
                <a:moveTo>
                  <a:pt x="11191" y="7521"/>
                </a:moveTo>
                <a:cubicBezTo>
                  <a:pt x="10477" y="8767"/>
                  <a:pt x="10002" y="10128"/>
                  <a:pt x="9781" y="11565"/>
                </a:cubicBezTo>
                <a:cubicBezTo>
                  <a:pt x="9524" y="13235"/>
                  <a:pt x="9164" y="14668"/>
                  <a:pt x="8710" y="15832"/>
                </a:cubicBezTo>
                <a:cubicBezTo>
                  <a:pt x="8255" y="14668"/>
                  <a:pt x="7895" y="13235"/>
                  <a:pt x="7638" y="11565"/>
                </a:cubicBezTo>
                <a:cubicBezTo>
                  <a:pt x="7365" y="9790"/>
                  <a:pt x="6715" y="8151"/>
                  <a:pt x="5705" y="6694"/>
                </a:cubicBezTo>
                <a:cubicBezTo>
                  <a:pt x="5647" y="6610"/>
                  <a:pt x="5531" y="6590"/>
                  <a:pt x="5447" y="6648"/>
                </a:cubicBezTo>
                <a:cubicBezTo>
                  <a:pt x="5363" y="6706"/>
                  <a:pt x="5343" y="6821"/>
                  <a:pt x="5401" y="6906"/>
                </a:cubicBezTo>
                <a:cubicBezTo>
                  <a:pt x="6377" y="8316"/>
                  <a:pt x="7007" y="9902"/>
                  <a:pt x="7271" y="11621"/>
                </a:cubicBezTo>
                <a:cubicBezTo>
                  <a:pt x="7565" y="13526"/>
                  <a:pt x="7991" y="15132"/>
                  <a:pt x="8539" y="16394"/>
                </a:cubicBezTo>
                <a:cubicBezTo>
                  <a:pt x="8569" y="16461"/>
                  <a:pt x="8636" y="16505"/>
                  <a:pt x="8710" y="16505"/>
                </a:cubicBezTo>
                <a:cubicBezTo>
                  <a:pt x="8783" y="16505"/>
                  <a:pt x="8850" y="16461"/>
                  <a:pt x="8880" y="16394"/>
                </a:cubicBezTo>
                <a:cubicBezTo>
                  <a:pt x="9428" y="15132"/>
                  <a:pt x="9855" y="13526"/>
                  <a:pt x="10148" y="11621"/>
                </a:cubicBezTo>
                <a:cubicBezTo>
                  <a:pt x="10362" y="10229"/>
                  <a:pt x="10822" y="8911"/>
                  <a:pt x="11513" y="7706"/>
                </a:cubicBezTo>
                <a:cubicBezTo>
                  <a:pt x="11564" y="7617"/>
                  <a:pt x="11533" y="7504"/>
                  <a:pt x="11444" y="7452"/>
                </a:cubicBezTo>
                <a:cubicBezTo>
                  <a:pt x="11356" y="7401"/>
                  <a:pt x="11242" y="7433"/>
                  <a:pt x="11191" y="7521"/>
                </a:cubicBezTo>
                <a:close/>
                <a:moveTo>
                  <a:pt x="8614" y="19748"/>
                </a:moveTo>
                <a:cubicBezTo>
                  <a:pt x="8643" y="19765"/>
                  <a:pt x="8676" y="19774"/>
                  <a:pt x="8710" y="19774"/>
                </a:cubicBezTo>
                <a:cubicBezTo>
                  <a:pt x="8743" y="19774"/>
                  <a:pt x="8775" y="19765"/>
                  <a:pt x="8805" y="19748"/>
                </a:cubicBezTo>
                <a:cubicBezTo>
                  <a:pt x="8825" y="19735"/>
                  <a:pt x="10842" y="18465"/>
                  <a:pt x="11879" y="12526"/>
                </a:cubicBezTo>
                <a:cubicBezTo>
                  <a:pt x="11897" y="12425"/>
                  <a:pt x="11829" y="12329"/>
                  <a:pt x="11728" y="12311"/>
                </a:cubicBezTo>
                <a:cubicBezTo>
                  <a:pt x="11626" y="12291"/>
                  <a:pt x="11531" y="12361"/>
                  <a:pt x="11514" y="12462"/>
                </a:cubicBezTo>
                <a:cubicBezTo>
                  <a:pt x="10726" y="16976"/>
                  <a:pt x="9313" y="18891"/>
                  <a:pt x="8715" y="19359"/>
                </a:cubicBezTo>
                <a:cubicBezTo>
                  <a:pt x="8310" y="19015"/>
                  <a:pt x="6643" y="17296"/>
                  <a:pt x="5804" y="11847"/>
                </a:cubicBezTo>
                <a:cubicBezTo>
                  <a:pt x="5610" y="10583"/>
                  <a:pt x="5183" y="9392"/>
                  <a:pt x="4536" y="8308"/>
                </a:cubicBezTo>
                <a:cubicBezTo>
                  <a:pt x="4484" y="8220"/>
                  <a:pt x="4370" y="8191"/>
                  <a:pt x="4282" y="8244"/>
                </a:cubicBezTo>
                <a:cubicBezTo>
                  <a:pt x="4194" y="8296"/>
                  <a:pt x="4165" y="8410"/>
                  <a:pt x="4218" y="8498"/>
                </a:cubicBezTo>
                <a:cubicBezTo>
                  <a:pt x="4840" y="9541"/>
                  <a:pt x="5250" y="10687"/>
                  <a:pt x="5438" y="11904"/>
                </a:cubicBezTo>
                <a:cubicBezTo>
                  <a:pt x="6433" y="18373"/>
                  <a:pt x="8592" y="19735"/>
                  <a:pt x="8614" y="19748"/>
                </a:cubicBezTo>
                <a:close/>
              </a:path>
            </a:pathLst>
          </a:custGeom>
          <a:solidFill>
            <a:srgbClr val="FFFFFF">
              <a:alpha val="4431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4C5229-17EC-6967-B020-1E4B7D63E0D3}"/>
              </a:ext>
            </a:extLst>
          </p:cNvPr>
          <p:cNvSpPr/>
          <p:nvPr/>
        </p:nvSpPr>
        <p:spPr>
          <a:xfrm>
            <a:off x="2287901" y="1758448"/>
            <a:ext cx="13641909" cy="721088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Izmaiņas būvniecības iecerē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68FF4C-6ED2-E7B6-AD57-A0315C23AF33}"/>
              </a:ext>
            </a:extLst>
          </p:cNvPr>
          <p:cNvSpPr/>
          <p:nvPr/>
        </p:nvSpPr>
        <p:spPr>
          <a:xfrm>
            <a:off x="1600868" y="8403907"/>
            <a:ext cx="4834789" cy="1346864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38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ir jāsaskaņo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DA8B03-9BCF-0623-D626-F75472174226}"/>
              </a:ext>
            </a:extLst>
          </p:cNvPr>
          <p:cNvSpPr/>
          <p:nvPr/>
        </p:nvSpPr>
        <p:spPr>
          <a:xfrm>
            <a:off x="10623290" y="8403907"/>
            <a:ext cx="5777980" cy="1286266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38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nav jāsaskaņo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87C0F4-BC1C-289A-1BD7-1BE96CAC29E5}"/>
              </a:ext>
            </a:extLst>
          </p:cNvPr>
          <p:cNvSpPr txBox="1">
            <a:spLocks/>
          </p:cNvSpPr>
          <p:nvPr/>
        </p:nvSpPr>
        <p:spPr bwMode="auto">
          <a:xfrm>
            <a:off x="604352" y="2943061"/>
            <a:ext cx="4475746" cy="1590720"/>
          </a:xfrm>
          <a:custGeom>
            <a:avLst/>
            <a:gdLst>
              <a:gd name="connsiteX0" fmla="*/ 0 w 4475746"/>
              <a:gd name="connsiteY0" fmla="*/ 0 h 1590720"/>
              <a:gd name="connsiteX1" fmla="*/ 4475746 w 4475746"/>
              <a:gd name="connsiteY1" fmla="*/ 0 h 1590720"/>
              <a:gd name="connsiteX2" fmla="*/ 4475746 w 4475746"/>
              <a:gd name="connsiteY2" fmla="*/ 1590720 h 1590720"/>
              <a:gd name="connsiteX3" fmla="*/ 0 w 4475746"/>
              <a:gd name="connsiteY3" fmla="*/ 1590720 h 1590720"/>
              <a:gd name="connsiteX4" fmla="*/ 0 w 4475746"/>
              <a:gd name="connsiteY4" fmla="*/ 0 h 159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5746" h="1590720" fill="none" extrusionOk="0">
                <a:moveTo>
                  <a:pt x="0" y="0"/>
                </a:moveTo>
                <a:cubicBezTo>
                  <a:pt x="1342725" y="-33775"/>
                  <a:pt x="2431153" y="138873"/>
                  <a:pt x="4475746" y="0"/>
                </a:cubicBezTo>
                <a:cubicBezTo>
                  <a:pt x="4557380" y="790534"/>
                  <a:pt x="4453111" y="1198356"/>
                  <a:pt x="4475746" y="1590720"/>
                </a:cubicBezTo>
                <a:cubicBezTo>
                  <a:pt x="2751119" y="1453390"/>
                  <a:pt x="1325140" y="1452864"/>
                  <a:pt x="0" y="1590720"/>
                </a:cubicBezTo>
                <a:cubicBezTo>
                  <a:pt x="-71374" y="1366277"/>
                  <a:pt x="-104890" y="618473"/>
                  <a:pt x="0" y="0"/>
                </a:cubicBezTo>
                <a:close/>
              </a:path>
              <a:path w="4475746" h="1590720" stroke="0" extrusionOk="0">
                <a:moveTo>
                  <a:pt x="0" y="0"/>
                </a:moveTo>
                <a:cubicBezTo>
                  <a:pt x="486403" y="-101487"/>
                  <a:pt x="3135065" y="-162162"/>
                  <a:pt x="4475746" y="0"/>
                </a:cubicBezTo>
                <a:cubicBezTo>
                  <a:pt x="4551057" y="294639"/>
                  <a:pt x="4463423" y="1379074"/>
                  <a:pt x="4475746" y="1590720"/>
                </a:cubicBezTo>
                <a:cubicBezTo>
                  <a:pt x="3145175" y="1640785"/>
                  <a:pt x="2103946" y="1432271"/>
                  <a:pt x="0" y="1590720"/>
                </a:cubicBezTo>
                <a:cubicBezTo>
                  <a:pt x="105935" y="1121447"/>
                  <a:pt x="-5231" y="334957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38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lv-LV" sz="28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lv-LV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zmaiņas</a:t>
            </a:r>
            <a:r>
              <a:rPr kumimoji="0" lang="lv-LV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tik būtiskas, ka jāveic sākotnējais ietekmes </a:t>
            </a:r>
            <a:r>
              <a:rPr kumimoji="0" lang="lv-LV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izvērtējums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7A25D2B-DE79-AE61-9DED-69B27CE14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8922" y="8736990"/>
            <a:ext cx="1889924" cy="162167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E79A044-551A-FB95-BFC8-10EF96550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9372">
            <a:off x="17828011" y="6963070"/>
            <a:ext cx="1889924" cy="162167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298019-F71A-06E7-E562-9B8269D94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780856">
            <a:off x="17944857" y="5308000"/>
            <a:ext cx="1889924" cy="162167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585D78D-0568-CD1C-478D-8E5FC0D6B6A5}"/>
              </a:ext>
            </a:extLst>
          </p:cNvPr>
          <p:cNvSpPr txBox="1">
            <a:spLocks/>
          </p:cNvSpPr>
          <p:nvPr/>
        </p:nvSpPr>
        <p:spPr bwMode="auto">
          <a:xfrm>
            <a:off x="13930414" y="5122486"/>
            <a:ext cx="3998791" cy="1286266"/>
          </a:xfrm>
          <a:custGeom>
            <a:avLst/>
            <a:gdLst>
              <a:gd name="connsiteX0" fmla="*/ 0 w 3998791"/>
              <a:gd name="connsiteY0" fmla="*/ 0 h 1286266"/>
              <a:gd name="connsiteX1" fmla="*/ 3998791 w 3998791"/>
              <a:gd name="connsiteY1" fmla="*/ 0 h 1286266"/>
              <a:gd name="connsiteX2" fmla="*/ 3998791 w 3998791"/>
              <a:gd name="connsiteY2" fmla="*/ 1286266 h 1286266"/>
              <a:gd name="connsiteX3" fmla="*/ 0 w 3998791"/>
              <a:gd name="connsiteY3" fmla="*/ 1286266 h 1286266"/>
              <a:gd name="connsiteX4" fmla="*/ 0 w 3998791"/>
              <a:gd name="connsiteY4" fmla="*/ 0 h 128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8791" h="1286266" fill="none" extrusionOk="0">
                <a:moveTo>
                  <a:pt x="0" y="0"/>
                </a:moveTo>
                <a:cubicBezTo>
                  <a:pt x="1842908" y="-33775"/>
                  <a:pt x="3115794" y="138873"/>
                  <a:pt x="3998791" y="0"/>
                </a:cubicBezTo>
                <a:cubicBezTo>
                  <a:pt x="3895066" y="515248"/>
                  <a:pt x="4071793" y="666908"/>
                  <a:pt x="3998791" y="1286266"/>
                </a:cubicBezTo>
                <a:cubicBezTo>
                  <a:pt x="2463986" y="1148936"/>
                  <a:pt x="1025912" y="1148410"/>
                  <a:pt x="0" y="1286266"/>
                </a:cubicBezTo>
                <a:cubicBezTo>
                  <a:pt x="-106145" y="653408"/>
                  <a:pt x="-92503" y="285248"/>
                  <a:pt x="0" y="0"/>
                </a:cubicBezTo>
                <a:close/>
              </a:path>
              <a:path w="3998791" h="1286266" stroke="0" extrusionOk="0">
                <a:moveTo>
                  <a:pt x="0" y="0"/>
                </a:moveTo>
                <a:cubicBezTo>
                  <a:pt x="1737343" y="-101487"/>
                  <a:pt x="3291758" y="-162162"/>
                  <a:pt x="3998791" y="0"/>
                </a:cubicBezTo>
                <a:cubicBezTo>
                  <a:pt x="3889596" y="386740"/>
                  <a:pt x="4041992" y="991369"/>
                  <a:pt x="3998791" y="1286266"/>
                </a:cubicBezTo>
                <a:cubicBezTo>
                  <a:pt x="2749592" y="1336331"/>
                  <a:pt x="1769530" y="1127817"/>
                  <a:pt x="0" y="1286266"/>
                </a:cubicBezTo>
                <a:cubicBezTo>
                  <a:pt x="105875" y="1059196"/>
                  <a:pt x="8658" y="320600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38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Ir </a:t>
            </a:r>
            <a:r>
              <a:rPr kumimoji="0" lang="lv-LV" sz="28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izsniegts atteikums izsniegt TN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9D88F28-804D-F9FB-7BAC-80C715DA2A2E}"/>
              </a:ext>
            </a:extLst>
          </p:cNvPr>
          <p:cNvSpPr txBox="1">
            <a:spLocks/>
          </p:cNvSpPr>
          <p:nvPr/>
        </p:nvSpPr>
        <p:spPr bwMode="auto">
          <a:xfrm>
            <a:off x="5958566" y="2997239"/>
            <a:ext cx="4212534" cy="1521987"/>
          </a:xfrm>
          <a:custGeom>
            <a:avLst/>
            <a:gdLst>
              <a:gd name="connsiteX0" fmla="*/ 0 w 4212534"/>
              <a:gd name="connsiteY0" fmla="*/ 0 h 1521987"/>
              <a:gd name="connsiteX1" fmla="*/ 4212534 w 4212534"/>
              <a:gd name="connsiteY1" fmla="*/ 0 h 1521987"/>
              <a:gd name="connsiteX2" fmla="*/ 4212534 w 4212534"/>
              <a:gd name="connsiteY2" fmla="*/ 1521987 h 1521987"/>
              <a:gd name="connsiteX3" fmla="*/ 0 w 4212534"/>
              <a:gd name="connsiteY3" fmla="*/ 1521987 h 1521987"/>
              <a:gd name="connsiteX4" fmla="*/ 0 w 4212534"/>
              <a:gd name="connsiteY4" fmla="*/ 0 h 152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2534" h="1521987" fill="none" extrusionOk="0">
                <a:moveTo>
                  <a:pt x="0" y="0"/>
                </a:moveTo>
                <a:cubicBezTo>
                  <a:pt x="1622186" y="-33775"/>
                  <a:pt x="2347149" y="138873"/>
                  <a:pt x="4212534" y="0"/>
                </a:cubicBezTo>
                <a:cubicBezTo>
                  <a:pt x="4177159" y="716589"/>
                  <a:pt x="4080736" y="1035992"/>
                  <a:pt x="4212534" y="1521987"/>
                </a:cubicBezTo>
                <a:cubicBezTo>
                  <a:pt x="2659341" y="1384657"/>
                  <a:pt x="2100820" y="1384131"/>
                  <a:pt x="0" y="1521987"/>
                </a:cubicBezTo>
                <a:cubicBezTo>
                  <a:pt x="41738" y="878979"/>
                  <a:pt x="112287" y="442944"/>
                  <a:pt x="0" y="0"/>
                </a:cubicBezTo>
                <a:close/>
              </a:path>
              <a:path w="4212534" h="1521987" stroke="0" extrusionOk="0">
                <a:moveTo>
                  <a:pt x="0" y="0"/>
                </a:moveTo>
                <a:cubicBezTo>
                  <a:pt x="1994490" y="-101487"/>
                  <a:pt x="3712527" y="-162162"/>
                  <a:pt x="4212534" y="0"/>
                </a:cubicBezTo>
                <a:cubicBezTo>
                  <a:pt x="4114778" y="673875"/>
                  <a:pt x="4167612" y="937210"/>
                  <a:pt x="4212534" y="1521987"/>
                </a:cubicBezTo>
                <a:cubicBezTo>
                  <a:pt x="3561509" y="1572052"/>
                  <a:pt x="860445" y="1363538"/>
                  <a:pt x="0" y="1521987"/>
                </a:cubicBezTo>
                <a:cubicBezTo>
                  <a:pt x="127490" y="917096"/>
                  <a:pt x="82690" y="222929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38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lv-LV" sz="28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Nav nepieciešams veikt sākotnējo ietekmes </a:t>
            </a:r>
            <a:r>
              <a:rPr lang="lv-LV" sz="2800" b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izvērtējumu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10D6762-F7C6-792E-67C5-3770EFB436E4}"/>
              </a:ext>
            </a:extLst>
          </p:cNvPr>
          <p:cNvSpPr txBox="1">
            <a:spLocks/>
          </p:cNvSpPr>
          <p:nvPr/>
        </p:nvSpPr>
        <p:spPr bwMode="auto">
          <a:xfrm>
            <a:off x="560313" y="5770538"/>
            <a:ext cx="4519785" cy="1546909"/>
          </a:xfrm>
          <a:custGeom>
            <a:avLst/>
            <a:gdLst>
              <a:gd name="connsiteX0" fmla="*/ 0 w 4519785"/>
              <a:gd name="connsiteY0" fmla="*/ 0 h 1546909"/>
              <a:gd name="connsiteX1" fmla="*/ 4519785 w 4519785"/>
              <a:gd name="connsiteY1" fmla="*/ 0 h 1546909"/>
              <a:gd name="connsiteX2" fmla="*/ 4519785 w 4519785"/>
              <a:gd name="connsiteY2" fmla="*/ 1546909 h 1546909"/>
              <a:gd name="connsiteX3" fmla="*/ 0 w 4519785"/>
              <a:gd name="connsiteY3" fmla="*/ 1546909 h 1546909"/>
              <a:gd name="connsiteX4" fmla="*/ 0 w 4519785"/>
              <a:gd name="connsiteY4" fmla="*/ 0 h 154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9785" h="1546909" fill="none" extrusionOk="0">
                <a:moveTo>
                  <a:pt x="0" y="0"/>
                </a:moveTo>
                <a:cubicBezTo>
                  <a:pt x="517336" y="-33775"/>
                  <a:pt x="3080808" y="138873"/>
                  <a:pt x="4519785" y="0"/>
                </a:cubicBezTo>
                <a:cubicBezTo>
                  <a:pt x="4589814" y="533868"/>
                  <a:pt x="4464332" y="802879"/>
                  <a:pt x="4519785" y="1546909"/>
                </a:cubicBezTo>
                <a:cubicBezTo>
                  <a:pt x="3791159" y="1409579"/>
                  <a:pt x="1454748" y="1409053"/>
                  <a:pt x="0" y="1546909"/>
                </a:cubicBezTo>
                <a:cubicBezTo>
                  <a:pt x="35783" y="1011797"/>
                  <a:pt x="-123387" y="412035"/>
                  <a:pt x="0" y="0"/>
                </a:cubicBezTo>
                <a:close/>
              </a:path>
              <a:path w="4519785" h="1546909" stroke="0" extrusionOk="0">
                <a:moveTo>
                  <a:pt x="0" y="0"/>
                </a:moveTo>
                <a:cubicBezTo>
                  <a:pt x="1531953" y="-101487"/>
                  <a:pt x="3920100" y="-162162"/>
                  <a:pt x="4519785" y="0"/>
                </a:cubicBezTo>
                <a:cubicBezTo>
                  <a:pt x="4438833" y="506865"/>
                  <a:pt x="4444134" y="1162479"/>
                  <a:pt x="4519785" y="1546909"/>
                </a:cubicBezTo>
                <a:cubicBezTo>
                  <a:pt x="3670643" y="1596974"/>
                  <a:pt x="1859907" y="1388460"/>
                  <a:pt x="0" y="1546909"/>
                </a:cubicBezTo>
                <a:cubicBezTo>
                  <a:pt x="-81502" y="1167443"/>
                  <a:pt x="16766" y="661435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38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Ir </a:t>
            </a:r>
            <a:r>
              <a:rPr kumimoji="0" lang="lv-LV" sz="28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nepieciešams izsniegt TN </a:t>
            </a:r>
            <a:r>
              <a:rPr kumimoji="0" lang="lv-LV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ar vides aizsardzības prasībām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9D61266-16D8-F781-070D-DBD23CE6340E}"/>
              </a:ext>
            </a:extLst>
          </p:cNvPr>
          <p:cNvSpPr txBox="1">
            <a:spLocks/>
          </p:cNvSpPr>
          <p:nvPr/>
        </p:nvSpPr>
        <p:spPr bwMode="auto">
          <a:xfrm>
            <a:off x="6624499" y="5616533"/>
            <a:ext cx="3998791" cy="1854918"/>
          </a:xfrm>
          <a:custGeom>
            <a:avLst/>
            <a:gdLst>
              <a:gd name="connsiteX0" fmla="*/ 0 w 3998791"/>
              <a:gd name="connsiteY0" fmla="*/ 0 h 1854918"/>
              <a:gd name="connsiteX1" fmla="*/ 3998791 w 3998791"/>
              <a:gd name="connsiteY1" fmla="*/ 0 h 1854918"/>
              <a:gd name="connsiteX2" fmla="*/ 3998791 w 3998791"/>
              <a:gd name="connsiteY2" fmla="*/ 1854918 h 1854918"/>
              <a:gd name="connsiteX3" fmla="*/ 0 w 3998791"/>
              <a:gd name="connsiteY3" fmla="*/ 1854918 h 1854918"/>
              <a:gd name="connsiteX4" fmla="*/ 0 w 3998791"/>
              <a:gd name="connsiteY4" fmla="*/ 0 h 185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8791" h="1854918" fill="none" extrusionOk="0">
                <a:moveTo>
                  <a:pt x="0" y="0"/>
                </a:moveTo>
                <a:cubicBezTo>
                  <a:pt x="1842908" y="-33775"/>
                  <a:pt x="3115794" y="138873"/>
                  <a:pt x="3998791" y="0"/>
                </a:cubicBezTo>
                <a:cubicBezTo>
                  <a:pt x="4080837" y="617248"/>
                  <a:pt x="3886241" y="1073428"/>
                  <a:pt x="3998791" y="1854918"/>
                </a:cubicBezTo>
                <a:cubicBezTo>
                  <a:pt x="2463986" y="1717588"/>
                  <a:pt x="1025912" y="1717062"/>
                  <a:pt x="0" y="1854918"/>
                </a:cubicBezTo>
                <a:cubicBezTo>
                  <a:pt x="153144" y="1078682"/>
                  <a:pt x="-55547" y="551913"/>
                  <a:pt x="0" y="0"/>
                </a:cubicBezTo>
                <a:close/>
              </a:path>
              <a:path w="3998791" h="1854918" stroke="0" extrusionOk="0">
                <a:moveTo>
                  <a:pt x="0" y="0"/>
                </a:moveTo>
                <a:cubicBezTo>
                  <a:pt x="1737343" y="-101487"/>
                  <a:pt x="3291758" y="-162162"/>
                  <a:pt x="3998791" y="0"/>
                </a:cubicBezTo>
                <a:cubicBezTo>
                  <a:pt x="4009067" y="654997"/>
                  <a:pt x="4112086" y="1185054"/>
                  <a:pt x="3998791" y="1854918"/>
                </a:cubicBezTo>
                <a:cubicBezTo>
                  <a:pt x="2749592" y="1904983"/>
                  <a:pt x="1769530" y="1696469"/>
                  <a:pt x="0" y="1854918"/>
                </a:cubicBezTo>
                <a:cubicBezTo>
                  <a:pt x="41410" y="1516048"/>
                  <a:pt x="-50517" y="539992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ts val="600"/>
              </a:spcBef>
            </a:pPr>
            <a:endParaRPr lang="lv-LV" sz="600" b="0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lv-LV" sz="2800" b="0" u="sng" dirty="0">
                <a:latin typeface="Arial" panose="020B0604020202020204" pitchFamily="34" charset="0"/>
                <a:cs typeface="Arial" panose="020B0604020202020204" pitchFamily="34" charset="0"/>
              </a:rPr>
              <a:t>Nav nepieciešams izsniegt TN </a:t>
            </a:r>
            <a:r>
              <a:rPr lang="lv-LV" sz="2800" b="0" dirty="0">
                <a:latin typeface="Arial" panose="020B0604020202020204" pitchFamily="34" charset="0"/>
                <a:cs typeface="Arial" panose="020B0604020202020204" pitchFamily="34" charset="0"/>
              </a:rPr>
              <a:t>ar vides aizsardzības prasībām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9093D42-E2CF-696F-1DB0-C9988FD27AAE}"/>
              </a:ext>
            </a:extLst>
          </p:cNvPr>
          <p:cNvSpPr txBox="1">
            <a:spLocks/>
          </p:cNvSpPr>
          <p:nvPr/>
        </p:nvSpPr>
        <p:spPr bwMode="auto">
          <a:xfrm>
            <a:off x="11019359" y="2916613"/>
            <a:ext cx="4519785" cy="1546909"/>
          </a:xfrm>
          <a:custGeom>
            <a:avLst/>
            <a:gdLst>
              <a:gd name="connsiteX0" fmla="*/ 0 w 4519785"/>
              <a:gd name="connsiteY0" fmla="*/ 0 h 1546909"/>
              <a:gd name="connsiteX1" fmla="*/ 4519785 w 4519785"/>
              <a:gd name="connsiteY1" fmla="*/ 0 h 1546909"/>
              <a:gd name="connsiteX2" fmla="*/ 4519785 w 4519785"/>
              <a:gd name="connsiteY2" fmla="*/ 1546909 h 1546909"/>
              <a:gd name="connsiteX3" fmla="*/ 0 w 4519785"/>
              <a:gd name="connsiteY3" fmla="*/ 1546909 h 1546909"/>
              <a:gd name="connsiteX4" fmla="*/ 0 w 4519785"/>
              <a:gd name="connsiteY4" fmla="*/ 0 h 154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9785" h="1546909" fill="none" extrusionOk="0">
                <a:moveTo>
                  <a:pt x="0" y="0"/>
                </a:moveTo>
                <a:cubicBezTo>
                  <a:pt x="517336" y="-33775"/>
                  <a:pt x="3080808" y="138873"/>
                  <a:pt x="4519785" y="0"/>
                </a:cubicBezTo>
                <a:cubicBezTo>
                  <a:pt x="4589814" y="533868"/>
                  <a:pt x="4464332" y="802879"/>
                  <a:pt x="4519785" y="1546909"/>
                </a:cubicBezTo>
                <a:cubicBezTo>
                  <a:pt x="3791159" y="1409579"/>
                  <a:pt x="1454748" y="1409053"/>
                  <a:pt x="0" y="1546909"/>
                </a:cubicBezTo>
                <a:cubicBezTo>
                  <a:pt x="35783" y="1011797"/>
                  <a:pt x="-123387" y="412035"/>
                  <a:pt x="0" y="0"/>
                </a:cubicBezTo>
                <a:close/>
              </a:path>
              <a:path w="4519785" h="1546909" stroke="0" extrusionOk="0">
                <a:moveTo>
                  <a:pt x="0" y="0"/>
                </a:moveTo>
                <a:cubicBezTo>
                  <a:pt x="1531953" y="-101487"/>
                  <a:pt x="3920100" y="-162162"/>
                  <a:pt x="4519785" y="0"/>
                </a:cubicBezTo>
                <a:cubicBezTo>
                  <a:pt x="4438833" y="506865"/>
                  <a:pt x="4444134" y="1162479"/>
                  <a:pt x="4519785" y="1546909"/>
                </a:cubicBezTo>
                <a:cubicBezTo>
                  <a:pt x="3670643" y="1596974"/>
                  <a:pt x="1859907" y="1388460"/>
                  <a:pt x="0" y="1546909"/>
                </a:cubicBezTo>
                <a:cubicBezTo>
                  <a:pt x="-81502" y="1167443"/>
                  <a:pt x="16766" y="661435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38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Ir </a:t>
            </a:r>
            <a:r>
              <a:rPr kumimoji="0" lang="lv-LV" sz="28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pieņemts lēmums par atteikumu</a:t>
            </a:r>
            <a:r>
              <a:rPr kumimoji="0" lang="lv-LV" sz="2800" b="0" i="0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veikt sākotnējo </a:t>
            </a:r>
            <a:r>
              <a:rPr kumimoji="0" lang="lv-LV" sz="2800" b="0" i="0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izvērtējumu</a:t>
            </a:r>
            <a:endParaRPr kumimoji="0" lang="en-US" sz="2800" b="0" i="0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D4EDDF3-03BF-767C-1B02-5DE2C66818A6}"/>
              </a:ext>
            </a:extLst>
          </p:cNvPr>
          <p:cNvCxnSpPr/>
          <p:nvPr/>
        </p:nvCxnSpPr>
        <p:spPr>
          <a:xfrm flipH="1">
            <a:off x="2997200" y="2479536"/>
            <a:ext cx="660400" cy="327164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DB8ABEB-05C6-B48B-9C57-DE328DF5170A}"/>
              </a:ext>
            </a:extLst>
          </p:cNvPr>
          <p:cNvCxnSpPr/>
          <p:nvPr/>
        </p:nvCxnSpPr>
        <p:spPr>
          <a:xfrm>
            <a:off x="8202010" y="2511396"/>
            <a:ext cx="0" cy="402642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CA97F51-756D-1CBC-1631-B548A6F7E2C4}"/>
              </a:ext>
            </a:extLst>
          </p:cNvPr>
          <p:cNvCxnSpPr/>
          <p:nvPr/>
        </p:nvCxnSpPr>
        <p:spPr>
          <a:xfrm>
            <a:off x="12319000" y="2479536"/>
            <a:ext cx="660400" cy="327164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999C9C6-2D38-139E-4BBA-0E8070AF29AB}"/>
              </a:ext>
            </a:extLst>
          </p:cNvPr>
          <p:cNvCxnSpPr>
            <a:cxnSpLocks/>
          </p:cNvCxnSpPr>
          <p:nvPr/>
        </p:nvCxnSpPr>
        <p:spPr>
          <a:xfrm flipH="1">
            <a:off x="2831215" y="4462911"/>
            <a:ext cx="22019" cy="1236757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C41789A-5551-0A57-667B-77F42053569E}"/>
              </a:ext>
            </a:extLst>
          </p:cNvPr>
          <p:cNvCxnSpPr/>
          <p:nvPr/>
        </p:nvCxnSpPr>
        <p:spPr>
          <a:xfrm>
            <a:off x="8202010" y="4462911"/>
            <a:ext cx="0" cy="1153622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C920727-95BF-190A-010E-7D293D4E49C0}"/>
              </a:ext>
            </a:extLst>
          </p:cNvPr>
          <p:cNvCxnSpPr/>
          <p:nvPr/>
        </p:nvCxnSpPr>
        <p:spPr>
          <a:xfrm>
            <a:off x="12979400" y="4460513"/>
            <a:ext cx="0" cy="3943394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1E319D0-9E11-13EF-A003-17F9BC437D26}"/>
              </a:ext>
            </a:extLst>
          </p:cNvPr>
          <p:cNvCxnSpPr>
            <a:stCxn id="4" idx="2"/>
          </p:cNvCxnSpPr>
          <p:nvPr/>
        </p:nvCxnSpPr>
        <p:spPr>
          <a:xfrm flipH="1">
            <a:off x="13930414" y="6408752"/>
            <a:ext cx="1999396" cy="1995155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27D068B-DA05-C681-323C-784C8E056CAB}"/>
              </a:ext>
            </a:extLst>
          </p:cNvPr>
          <p:cNvCxnSpPr>
            <a:stCxn id="17" idx="2"/>
          </p:cNvCxnSpPr>
          <p:nvPr/>
        </p:nvCxnSpPr>
        <p:spPr>
          <a:xfrm>
            <a:off x="8623895" y="7471451"/>
            <a:ext cx="3295312" cy="932456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C3628AB-371E-9C70-E136-C8116A347370}"/>
              </a:ext>
            </a:extLst>
          </p:cNvPr>
          <p:cNvCxnSpPr>
            <a:stCxn id="16" idx="2"/>
          </p:cNvCxnSpPr>
          <p:nvPr/>
        </p:nvCxnSpPr>
        <p:spPr>
          <a:xfrm>
            <a:off x="2820206" y="7317447"/>
            <a:ext cx="978582" cy="1086460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D90702D-1D93-708A-070F-DED1746036DF}"/>
              </a:ext>
            </a:extLst>
          </p:cNvPr>
          <p:cNvCxnSpPr>
            <a:stCxn id="3" idx="1"/>
          </p:cNvCxnSpPr>
          <p:nvPr/>
        </p:nvCxnSpPr>
        <p:spPr>
          <a:xfrm flipH="1">
            <a:off x="358795" y="2118992"/>
            <a:ext cx="1929106" cy="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24DB5DDF-4847-33A3-B0A1-28EBA718E665}"/>
              </a:ext>
            </a:extLst>
          </p:cNvPr>
          <p:cNvCxnSpPr/>
          <p:nvPr/>
        </p:nvCxnSpPr>
        <p:spPr>
          <a:xfrm>
            <a:off x="330200" y="2118992"/>
            <a:ext cx="0" cy="428976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05D5E5C2-6590-4C49-7228-AFE85543A669}"/>
              </a:ext>
            </a:extLst>
          </p:cNvPr>
          <p:cNvCxnSpPr/>
          <p:nvPr/>
        </p:nvCxnSpPr>
        <p:spPr>
          <a:xfrm>
            <a:off x="358795" y="6408752"/>
            <a:ext cx="201518" cy="0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644200C-D073-C29A-7A36-6F64E2ADA00F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15929810" y="2118992"/>
            <a:ext cx="471460" cy="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F359AE21-E60E-9226-0083-D80112DFEED7}"/>
              </a:ext>
            </a:extLst>
          </p:cNvPr>
          <p:cNvCxnSpPr/>
          <p:nvPr/>
        </p:nvCxnSpPr>
        <p:spPr>
          <a:xfrm>
            <a:off x="16401270" y="2118992"/>
            <a:ext cx="96030" cy="2920730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72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14270</TotalTime>
  <Words>909</Words>
  <Application>Microsoft Office PowerPoint</Application>
  <PresentationFormat>Custom</PresentationFormat>
  <Paragraphs>130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Gilroy-Bold</vt:lpstr>
      <vt:lpstr>Open Sans</vt:lpstr>
      <vt:lpstr>Calibri</vt:lpstr>
      <vt:lpstr>Arial</vt:lpstr>
      <vt:lpstr>Verdana</vt:lpstr>
      <vt:lpstr>Wingdings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Būvprojekta skaņošana (I)</vt:lpstr>
      <vt:lpstr>Būvprojekta skaņošana (II)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Professional Gradient App Development Planning Presentation</dc:title>
  <dc:creator>Kristīne Kļaveniece</dc:creator>
  <cp:lastModifiedBy>Dace Rudusa</cp:lastModifiedBy>
  <cp:revision>247</cp:revision>
  <dcterms:created xsi:type="dcterms:W3CDTF">2006-08-16T00:00:00Z</dcterms:created>
  <dcterms:modified xsi:type="dcterms:W3CDTF">2024-04-12T06:42:58Z</dcterms:modified>
  <dc:identifier>DAEs6f18npw</dc:identifier>
</cp:coreProperties>
</file>